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64" r:id="rId3"/>
    <p:sldId id="336" r:id="rId4"/>
    <p:sldId id="338" r:id="rId5"/>
    <p:sldId id="339" r:id="rId6"/>
    <p:sldId id="266" r:id="rId7"/>
    <p:sldId id="340" r:id="rId8"/>
    <p:sldId id="267" r:id="rId9"/>
    <p:sldId id="343" r:id="rId10"/>
    <p:sldId id="344" r:id="rId11"/>
    <p:sldId id="345" r:id="rId12"/>
    <p:sldId id="346" r:id="rId13"/>
    <p:sldId id="348" r:id="rId14"/>
    <p:sldId id="349" r:id="rId15"/>
    <p:sldId id="350" r:id="rId16"/>
    <p:sldId id="351" r:id="rId17"/>
    <p:sldId id="352" r:id="rId18"/>
    <p:sldId id="353" r:id="rId19"/>
    <p:sldId id="354" r:id="rId20"/>
    <p:sldId id="355" r:id="rId21"/>
    <p:sldId id="356" r:id="rId22"/>
    <p:sldId id="268" r:id="rId23"/>
    <p:sldId id="359" r:id="rId24"/>
    <p:sldId id="358" r:id="rId25"/>
    <p:sldId id="360" r:id="rId26"/>
    <p:sldId id="361" r:id="rId27"/>
    <p:sldId id="362" r:id="rId28"/>
    <p:sldId id="270" r:id="rId29"/>
    <p:sldId id="363" r:id="rId30"/>
    <p:sldId id="271" r:id="rId31"/>
    <p:sldId id="272" r:id="rId32"/>
    <p:sldId id="273" r:id="rId33"/>
    <p:sldId id="364" r:id="rId34"/>
    <p:sldId id="365" r:id="rId35"/>
    <p:sldId id="332" r:id="rId36"/>
    <p:sldId id="333" r:id="rId37"/>
  </p:sldIdLst>
  <p:sldSz cx="9144000" cy="5143500" type="screen16x9"/>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138" d="100"/>
          <a:sy n="138" d="100"/>
        </p:scale>
        <p:origin x="756" y="108"/>
      </p:cViewPr>
      <p:guideLst>
        <p:guide orient="horz" pos="162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1">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5">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6">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E8E26EDF-4141-49C6-B378-4DAB828C0508}" type="doc">
      <dgm:prSet loTypeId="urn:microsoft.com/office/officeart/2005/8/layout/vList5" loCatId="list" qsTypeId="urn:microsoft.com/office/officeart/2005/8/quickstyle/simple1#1" qsCatId="simple" csTypeId="urn:microsoft.com/office/officeart/2005/8/colors/accent1_2#1" csCatId="accent1" phldr="1"/>
      <dgm:spPr/>
      <dgm:t>
        <a:bodyPr/>
        <a:lstStyle/>
        <a:p>
          <a:endParaRPr lang="zh-CN" altLang="en-US"/>
        </a:p>
      </dgm:t>
    </dgm:pt>
    <dgm:pt modelId="{58F708FC-8532-424A-8D9C-0A5EECA1FC6A}">
      <dgm:prSet phldrT="[文本]" custT="1"/>
      <dgm:spPr/>
      <dgm:t>
        <a:bodyPr/>
        <a:lstStyle/>
        <a:p>
          <a:r>
            <a:rPr lang="en-US" altLang="en-US" sz="1800"/>
            <a:t>9.1</a:t>
          </a:r>
          <a:endParaRPr lang="zh-CN" altLang="en-US" sz="1800" dirty="0"/>
        </a:p>
      </dgm:t>
    </dgm:pt>
    <dgm:pt modelId="{C9C3A5EC-EC69-4BCA-9401-5F8FE94BFE91}" type="parTrans" cxnId="{736394EC-F449-4ED2-A006-91B7CA95C929}">
      <dgm:prSet/>
      <dgm:spPr/>
      <dgm:t>
        <a:bodyPr/>
        <a:lstStyle/>
        <a:p>
          <a:endParaRPr lang="zh-CN" altLang="en-US" sz="1800"/>
        </a:p>
      </dgm:t>
    </dgm:pt>
    <dgm:pt modelId="{208A91F6-41A3-4197-9C9F-D158E78718C5}" type="sibTrans" cxnId="{736394EC-F449-4ED2-A006-91B7CA95C929}">
      <dgm:prSet/>
      <dgm:spPr/>
      <dgm:t>
        <a:bodyPr/>
        <a:lstStyle/>
        <a:p>
          <a:endParaRPr lang="zh-CN" altLang="en-US" sz="1800"/>
        </a:p>
      </dgm:t>
    </dgm:pt>
    <dgm:pt modelId="{EFBAC42C-708C-4844-B76B-5B3A2B3923C4}">
      <dgm:prSet phldrT="[文本]" custT="1"/>
      <dgm:spPr/>
      <dgm:t>
        <a:bodyPr/>
        <a:lstStyle/>
        <a:p>
          <a:r>
            <a:rPr lang="en-US" altLang="en-US" sz="1800" dirty="0"/>
            <a:t>9.2</a:t>
          </a:r>
          <a:endParaRPr lang="zh-CN" altLang="en-US" sz="1800" dirty="0"/>
        </a:p>
      </dgm:t>
    </dgm:pt>
    <dgm:pt modelId="{F29AA111-4253-4DDD-96D0-56CC996E74E5}" type="parTrans" cxnId="{BDC82EF8-9776-4549-ADFA-C5C99C919A26}">
      <dgm:prSet/>
      <dgm:spPr/>
      <dgm:t>
        <a:bodyPr/>
        <a:lstStyle/>
        <a:p>
          <a:endParaRPr lang="zh-CN" altLang="en-US" sz="1800"/>
        </a:p>
      </dgm:t>
    </dgm:pt>
    <dgm:pt modelId="{43484F69-14C5-49F3-9A9D-D831EC55C17B}" type="sibTrans" cxnId="{BDC82EF8-9776-4549-ADFA-C5C99C919A26}">
      <dgm:prSet/>
      <dgm:spPr/>
      <dgm:t>
        <a:bodyPr/>
        <a:lstStyle/>
        <a:p>
          <a:endParaRPr lang="zh-CN" altLang="en-US" sz="1800"/>
        </a:p>
      </dgm:t>
    </dgm:pt>
    <dgm:pt modelId="{9A5984CC-16F8-40EA-9915-D1B8D33F9730}">
      <dgm:prSet phldrT="[文本]" custT="1"/>
      <dgm:spPr/>
      <dgm:t>
        <a:bodyPr/>
        <a:lstStyle/>
        <a:p>
          <a:r>
            <a:rPr lang="en-US" altLang="en-US" sz="1800" dirty="0"/>
            <a:t>9.3</a:t>
          </a:r>
          <a:endParaRPr lang="zh-CN" altLang="en-US" sz="1800" dirty="0"/>
        </a:p>
      </dgm:t>
    </dgm:pt>
    <dgm:pt modelId="{67956096-50AC-4473-92EE-5BC3FB075F6B}" type="parTrans" cxnId="{7AFE7AF4-32DD-43B9-BE98-7D942E8B6230}">
      <dgm:prSet/>
      <dgm:spPr/>
      <dgm:t>
        <a:bodyPr/>
        <a:lstStyle/>
        <a:p>
          <a:endParaRPr lang="zh-CN" altLang="en-US" sz="1800"/>
        </a:p>
      </dgm:t>
    </dgm:pt>
    <dgm:pt modelId="{47782F21-9A4D-42ED-BE25-6AB7E3DFBE38}" type="sibTrans" cxnId="{7AFE7AF4-32DD-43B9-BE98-7D942E8B6230}">
      <dgm:prSet/>
      <dgm:spPr/>
      <dgm:t>
        <a:bodyPr/>
        <a:lstStyle/>
        <a:p>
          <a:endParaRPr lang="zh-CN" altLang="en-US" sz="1800"/>
        </a:p>
      </dgm:t>
    </dgm:pt>
    <dgm:pt modelId="{2EC7A3DE-567B-4858-9C6A-78A54903E3E1}">
      <dgm:prSet phldrT="[文本]" custT="1"/>
      <dgm:spPr/>
      <dgm:t>
        <a:bodyPr/>
        <a:lstStyle/>
        <a:p>
          <a:r>
            <a:rPr lang="en-US" altLang="en-US" sz="1800" dirty="0"/>
            <a:t>9.4</a:t>
          </a:r>
          <a:endParaRPr lang="zh-CN" altLang="en-US" sz="1800" dirty="0"/>
        </a:p>
      </dgm:t>
    </dgm:pt>
    <dgm:pt modelId="{CDECAD78-CAFE-49AE-BB9A-1AE722A8E857}" type="parTrans" cxnId="{6475CE19-576D-4CB6-93E6-08D15B4880BF}">
      <dgm:prSet/>
      <dgm:spPr/>
      <dgm:t>
        <a:bodyPr/>
        <a:lstStyle/>
        <a:p>
          <a:endParaRPr lang="zh-CN" altLang="en-US" sz="1800"/>
        </a:p>
      </dgm:t>
    </dgm:pt>
    <dgm:pt modelId="{4EDFED1D-074A-4745-B5B4-002271880BE9}" type="sibTrans" cxnId="{6475CE19-576D-4CB6-93E6-08D15B4880BF}">
      <dgm:prSet/>
      <dgm:spPr/>
      <dgm:t>
        <a:bodyPr/>
        <a:lstStyle/>
        <a:p>
          <a:endParaRPr lang="zh-CN" altLang="en-US" sz="1800"/>
        </a:p>
      </dgm:t>
    </dgm:pt>
    <dgm:pt modelId="{6D1A016E-02CD-422D-BFE0-F247E301BDEB}">
      <dgm:prSet phldrT="[文本]" custT="1"/>
      <dgm:spPr/>
      <dgm:t>
        <a:bodyPr/>
        <a:lstStyle/>
        <a:p>
          <a:r>
            <a:rPr lang="en-US" altLang="en-US" sz="1800" dirty="0"/>
            <a:t>9.5</a:t>
          </a:r>
          <a:endParaRPr lang="zh-CN" altLang="en-US" sz="1800" dirty="0"/>
        </a:p>
      </dgm:t>
    </dgm:pt>
    <dgm:pt modelId="{8189EFA0-1861-4432-A522-F6882FBA8095}" type="parTrans" cxnId="{6B4DB0FA-AFE4-461A-9CD3-7F09BAB47429}">
      <dgm:prSet/>
      <dgm:spPr/>
      <dgm:t>
        <a:bodyPr/>
        <a:lstStyle/>
        <a:p>
          <a:endParaRPr lang="zh-CN" altLang="en-US" sz="1800"/>
        </a:p>
      </dgm:t>
    </dgm:pt>
    <dgm:pt modelId="{BA04D588-A59E-4954-8E28-F3CDF1FB129E}" type="sibTrans" cxnId="{6B4DB0FA-AFE4-461A-9CD3-7F09BAB47429}">
      <dgm:prSet/>
      <dgm:spPr/>
      <dgm:t>
        <a:bodyPr/>
        <a:lstStyle/>
        <a:p>
          <a:endParaRPr lang="zh-CN" altLang="en-US" sz="1800"/>
        </a:p>
      </dgm:t>
    </dgm:pt>
    <dgm:pt modelId="{2E65F399-D48E-4213-AFC7-72C85E10680A}">
      <dgm:prSet phldrT="[文本]" custT="1"/>
      <dgm:spPr/>
      <dgm:t>
        <a:bodyPr/>
        <a:lstStyle/>
        <a:p>
          <a:r>
            <a:rPr lang="en-US" altLang="en-US" sz="1800" dirty="0"/>
            <a:t>9.6</a:t>
          </a:r>
          <a:endParaRPr lang="zh-CN" altLang="en-US" sz="1800" dirty="0"/>
        </a:p>
      </dgm:t>
    </dgm:pt>
    <dgm:pt modelId="{4BB45F75-5BBD-43AE-A4E2-8A64393C1E5E}" type="parTrans" cxnId="{B45A1C73-FEC3-4499-A6D7-E9B955F3BE50}">
      <dgm:prSet/>
      <dgm:spPr/>
      <dgm:t>
        <a:bodyPr/>
        <a:lstStyle/>
        <a:p>
          <a:endParaRPr lang="zh-CN" altLang="en-US" sz="1800"/>
        </a:p>
      </dgm:t>
    </dgm:pt>
    <dgm:pt modelId="{AC243920-5976-4F05-A1E3-8444DC2029D0}" type="sibTrans" cxnId="{B45A1C73-FEC3-4499-A6D7-E9B955F3BE50}">
      <dgm:prSet/>
      <dgm:spPr/>
      <dgm:t>
        <a:bodyPr/>
        <a:lstStyle/>
        <a:p>
          <a:endParaRPr lang="zh-CN" altLang="en-US" sz="1800"/>
        </a:p>
      </dgm:t>
    </dgm:pt>
    <dgm:pt modelId="{71A97864-0963-4A97-9628-ADB239E45689}">
      <dgm:prSet phldrT="[文本]" custT="1"/>
      <dgm:spPr/>
      <dgm:t>
        <a:bodyPr/>
        <a:lstStyle/>
        <a:p>
          <a:r>
            <a:rPr lang="en-US" altLang="en-US" sz="1800" dirty="0"/>
            <a:t>9.7</a:t>
          </a:r>
          <a:endParaRPr lang="zh-CN" altLang="en-US" sz="1800" dirty="0"/>
        </a:p>
      </dgm:t>
    </dgm:pt>
    <dgm:pt modelId="{674AEC6F-0D24-4838-A257-E10B78C57012}" type="parTrans" cxnId="{C50F4B6F-2D8E-43D7-B43A-258792F65EFD}">
      <dgm:prSet/>
      <dgm:spPr/>
      <dgm:t>
        <a:bodyPr/>
        <a:lstStyle/>
        <a:p>
          <a:endParaRPr lang="zh-CN" altLang="en-US" sz="1800"/>
        </a:p>
      </dgm:t>
    </dgm:pt>
    <dgm:pt modelId="{BA8F327C-D0F1-43AC-BCF7-6255459DB5EB}" type="sibTrans" cxnId="{C50F4B6F-2D8E-43D7-B43A-258792F65EFD}">
      <dgm:prSet/>
      <dgm:spPr/>
      <dgm:t>
        <a:bodyPr/>
        <a:lstStyle/>
        <a:p>
          <a:endParaRPr lang="zh-CN" altLang="en-US" sz="1800"/>
        </a:p>
      </dgm:t>
    </dgm:pt>
    <dgm:pt modelId="{B47E1D4B-CDE4-4FB4-8714-BA1ED7E17E8E}">
      <dgm:prSet phldrT="[文本]" custT="1"/>
      <dgm:spPr/>
      <dgm:t>
        <a:bodyPr/>
        <a:lstStyle/>
        <a:p>
          <a:r>
            <a:rPr lang="en-US" sz="1800" b="1" dirty="0"/>
            <a:t>request</a:t>
          </a:r>
          <a:r>
            <a:rPr lang="zh-CN" altLang="en-US" sz="1800" b="1" dirty="0"/>
            <a:t>对象</a:t>
          </a:r>
          <a:endParaRPr lang="zh-CN" altLang="en-US" sz="1800" dirty="0"/>
        </a:p>
      </dgm:t>
    </dgm:pt>
    <dgm:pt modelId="{AC29964A-5127-4120-8035-C88E646DB874}" type="parTrans" cxnId="{1F68BCAB-3235-45F4-83C4-48D04F590B6B}">
      <dgm:prSet/>
      <dgm:spPr/>
      <dgm:t>
        <a:bodyPr/>
        <a:lstStyle/>
        <a:p>
          <a:endParaRPr lang="zh-CN" altLang="en-US" sz="1800"/>
        </a:p>
      </dgm:t>
    </dgm:pt>
    <dgm:pt modelId="{A899BBB5-81A6-41B0-B3BA-2BE65C6C2F31}" type="sibTrans" cxnId="{1F68BCAB-3235-45F4-83C4-48D04F590B6B}">
      <dgm:prSet/>
      <dgm:spPr/>
      <dgm:t>
        <a:bodyPr/>
        <a:lstStyle/>
        <a:p>
          <a:endParaRPr lang="zh-CN" altLang="en-US" sz="1800"/>
        </a:p>
      </dgm:t>
    </dgm:pt>
    <dgm:pt modelId="{3EBCDAEC-A83C-4E06-9EFE-5C28AB676626}">
      <dgm:prSet phldrT="[文本]" custT="1"/>
      <dgm:spPr/>
      <dgm:t>
        <a:bodyPr/>
        <a:lstStyle/>
        <a:p>
          <a:r>
            <a:rPr lang="en-US" sz="1800" b="1" dirty="0"/>
            <a:t>response</a:t>
          </a:r>
          <a:r>
            <a:rPr lang="zh-CN" altLang="en-US" sz="1800" b="1" dirty="0"/>
            <a:t>对象</a:t>
          </a:r>
          <a:endParaRPr lang="zh-CN" altLang="en-US" sz="1800" dirty="0"/>
        </a:p>
      </dgm:t>
    </dgm:pt>
    <dgm:pt modelId="{9A417940-0612-4D3F-8EEC-D864D0777204}" type="parTrans" cxnId="{A88ABF50-9A3C-4073-941B-2E2A317C90B3}">
      <dgm:prSet/>
      <dgm:spPr/>
      <dgm:t>
        <a:bodyPr/>
        <a:lstStyle/>
        <a:p>
          <a:endParaRPr lang="zh-CN" altLang="en-US" sz="1800"/>
        </a:p>
      </dgm:t>
    </dgm:pt>
    <dgm:pt modelId="{65630CBD-8B34-443D-A676-317848567FF4}" type="sibTrans" cxnId="{A88ABF50-9A3C-4073-941B-2E2A317C90B3}">
      <dgm:prSet/>
      <dgm:spPr/>
      <dgm:t>
        <a:bodyPr/>
        <a:lstStyle/>
        <a:p>
          <a:endParaRPr lang="zh-CN" altLang="en-US" sz="1800"/>
        </a:p>
      </dgm:t>
    </dgm:pt>
    <dgm:pt modelId="{B601A5EC-0AF1-4F97-9ECE-0F145191E7E9}">
      <dgm:prSet phldrT="[文本]" custT="1"/>
      <dgm:spPr/>
      <dgm:t>
        <a:bodyPr/>
        <a:lstStyle/>
        <a:p>
          <a:r>
            <a:rPr lang="en-US" sz="1800" b="1" dirty="0"/>
            <a:t>session</a:t>
          </a:r>
          <a:r>
            <a:rPr lang="zh-CN" altLang="en-US" sz="1800" b="1" dirty="0"/>
            <a:t>对象</a:t>
          </a:r>
          <a:endParaRPr lang="zh-CN" altLang="en-US" sz="1800" dirty="0"/>
        </a:p>
      </dgm:t>
    </dgm:pt>
    <dgm:pt modelId="{6FE63DDC-254D-4178-92CA-20519BB48C30}" type="parTrans" cxnId="{D0575D35-FD4D-4AB6-870D-F67D4ADC40E2}">
      <dgm:prSet/>
      <dgm:spPr/>
      <dgm:t>
        <a:bodyPr/>
        <a:lstStyle/>
        <a:p>
          <a:endParaRPr lang="zh-CN" altLang="en-US" sz="1800"/>
        </a:p>
      </dgm:t>
    </dgm:pt>
    <dgm:pt modelId="{B1873F7F-F3E8-4FD1-8394-B857269DB5F3}" type="sibTrans" cxnId="{D0575D35-FD4D-4AB6-870D-F67D4ADC40E2}">
      <dgm:prSet/>
      <dgm:spPr/>
      <dgm:t>
        <a:bodyPr/>
        <a:lstStyle/>
        <a:p>
          <a:endParaRPr lang="zh-CN" altLang="en-US" sz="1800"/>
        </a:p>
      </dgm:t>
    </dgm:pt>
    <dgm:pt modelId="{F0707EF4-28CA-4E37-9560-67CECDFD238D}">
      <dgm:prSet phldrT="[文本]" custT="1"/>
      <dgm:spPr/>
      <dgm:t>
        <a:bodyPr/>
        <a:lstStyle/>
        <a:p>
          <a:r>
            <a:rPr lang="en-US" sz="1800" b="1" dirty="0"/>
            <a:t>application</a:t>
          </a:r>
          <a:r>
            <a:rPr lang="zh-CN" altLang="en-US" sz="1800" b="1" dirty="0"/>
            <a:t>对象 </a:t>
          </a:r>
          <a:endParaRPr lang="zh-CN" altLang="en-US" sz="1800" dirty="0"/>
        </a:p>
      </dgm:t>
    </dgm:pt>
    <dgm:pt modelId="{C97C43BB-1940-4E3E-8F0B-36B287965122}" type="parTrans" cxnId="{70F0E414-0AE8-457F-9B14-5185EBFA0D69}">
      <dgm:prSet/>
      <dgm:spPr/>
      <dgm:t>
        <a:bodyPr/>
        <a:lstStyle/>
        <a:p>
          <a:endParaRPr lang="zh-CN" altLang="en-US" sz="1800"/>
        </a:p>
      </dgm:t>
    </dgm:pt>
    <dgm:pt modelId="{2D3E15BA-AD34-4143-A590-4EF8CF147B8C}" type="sibTrans" cxnId="{70F0E414-0AE8-457F-9B14-5185EBFA0D69}">
      <dgm:prSet/>
      <dgm:spPr/>
      <dgm:t>
        <a:bodyPr/>
        <a:lstStyle/>
        <a:p>
          <a:endParaRPr lang="zh-CN" altLang="en-US" sz="1800"/>
        </a:p>
      </dgm:t>
    </dgm:pt>
    <dgm:pt modelId="{2F866C6A-EECD-408C-A056-D6111ACAC7E5}">
      <dgm:prSet phldrT="[文本]" custT="1"/>
      <dgm:spPr/>
      <dgm:t>
        <a:bodyPr/>
        <a:lstStyle/>
        <a:p>
          <a:r>
            <a:rPr lang="en-US" sz="1800" b="1" dirty="0"/>
            <a:t>exception</a:t>
          </a:r>
          <a:r>
            <a:rPr lang="zh-CN" altLang="en-US" sz="1800" b="1" dirty="0"/>
            <a:t>对象</a:t>
          </a:r>
          <a:endParaRPr lang="zh-CN" altLang="en-US" sz="1800" dirty="0"/>
        </a:p>
      </dgm:t>
    </dgm:pt>
    <dgm:pt modelId="{A999473D-18CA-4413-A48E-C64F96BA412B}" type="parTrans" cxnId="{5D67C3F2-88B4-4583-B40C-D2E470F0C106}">
      <dgm:prSet/>
      <dgm:spPr/>
      <dgm:t>
        <a:bodyPr/>
        <a:lstStyle/>
        <a:p>
          <a:endParaRPr lang="zh-CN" altLang="en-US" sz="1800"/>
        </a:p>
      </dgm:t>
    </dgm:pt>
    <dgm:pt modelId="{8A43EB95-FA3A-4FFD-B5E3-B53F93A93F2A}" type="sibTrans" cxnId="{5D67C3F2-88B4-4583-B40C-D2E470F0C106}">
      <dgm:prSet/>
      <dgm:spPr/>
      <dgm:t>
        <a:bodyPr/>
        <a:lstStyle/>
        <a:p>
          <a:endParaRPr lang="zh-CN" altLang="en-US" sz="1800"/>
        </a:p>
      </dgm:t>
    </dgm:pt>
    <dgm:pt modelId="{B0722636-DD49-4875-9C17-4D3B2D8A568D}">
      <dgm:prSet phldrT="[文本]" custT="1"/>
      <dgm:spPr/>
      <dgm:t>
        <a:bodyPr/>
        <a:lstStyle/>
        <a:p>
          <a:r>
            <a:rPr lang="zh-CN" altLang="en-US" sz="1800" b="1" dirty="0"/>
            <a:t>其它内置对象</a:t>
          </a:r>
          <a:endParaRPr lang="zh-CN" altLang="en-US" sz="1800" dirty="0"/>
        </a:p>
      </dgm:t>
    </dgm:pt>
    <dgm:pt modelId="{485C02F4-E01F-48C2-A3AF-F32611700F71}" type="parTrans" cxnId="{FB05F038-5C85-4EF5-8B17-F86F2F7BCDCE}">
      <dgm:prSet/>
      <dgm:spPr/>
      <dgm:t>
        <a:bodyPr/>
        <a:lstStyle/>
        <a:p>
          <a:endParaRPr lang="zh-CN" altLang="en-US" sz="1800"/>
        </a:p>
      </dgm:t>
    </dgm:pt>
    <dgm:pt modelId="{F283173E-7BE8-4A34-88DE-3C16BE56E56C}" type="sibTrans" cxnId="{FB05F038-5C85-4EF5-8B17-F86F2F7BCDCE}">
      <dgm:prSet/>
      <dgm:spPr/>
      <dgm:t>
        <a:bodyPr/>
        <a:lstStyle/>
        <a:p>
          <a:endParaRPr lang="zh-CN" altLang="en-US" sz="1800"/>
        </a:p>
      </dgm:t>
    </dgm:pt>
    <dgm:pt modelId="{7106B540-9C2F-4EBB-86FF-390405962565}">
      <dgm:prSet phldrT="[文本]" custT="1"/>
      <dgm:spPr/>
      <dgm:t>
        <a:bodyPr/>
        <a:lstStyle/>
        <a:p>
          <a:r>
            <a:rPr lang="en-US" sz="1800" b="1" dirty="0"/>
            <a:t>out</a:t>
          </a:r>
          <a:r>
            <a:rPr lang="zh-CN" altLang="en-US" sz="1800" b="1" dirty="0"/>
            <a:t>对象</a:t>
          </a:r>
          <a:endParaRPr lang="zh-CN" altLang="en-US" sz="1800" dirty="0"/>
        </a:p>
      </dgm:t>
    </dgm:pt>
    <dgm:pt modelId="{78720088-C26C-4597-B72D-2B418E9F4A74}" type="sibTrans" cxnId="{44FDD36F-2D4B-4B22-9A55-CB15C3E1FCE6}">
      <dgm:prSet/>
      <dgm:spPr/>
      <dgm:t>
        <a:bodyPr/>
        <a:lstStyle/>
        <a:p>
          <a:endParaRPr lang="zh-CN" altLang="en-US" sz="1800"/>
        </a:p>
      </dgm:t>
    </dgm:pt>
    <dgm:pt modelId="{D76CBA55-68B7-4B7E-B632-CA40ACED5F9E}" type="parTrans" cxnId="{44FDD36F-2D4B-4B22-9A55-CB15C3E1FCE6}">
      <dgm:prSet/>
      <dgm:spPr/>
      <dgm:t>
        <a:bodyPr/>
        <a:lstStyle/>
        <a:p>
          <a:endParaRPr lang="zh-CN" altLang="en-US" sz="1800"/>
        </a:p>
      </dgm:t>
    </dgm:pt>
    <dgm:pt modelId="{48AE15EE-F0E3-4EBD-89D9-32CC53459812}" type="pres">
      <dgm:prSet presAssocID="{E8E26EDF-4141-49C6-B378-4DAB828C0508}" presName="Name0" presStyleCnt="0">
        <dgm:presLayoutVars>
          <dgm:dir/>
          <dgm:animLvl val="lvl"/>
          <dgm:resizeHandles val="exact"/>
        </dgm:presLayoutVars>
      </dgm:prSet>
      <dgm:spPr/>
    </dgm:pt>
    <dgm:pt modelId="{4B4B5564-A8D0-4841-B9F1-A50A50E2BD12}" type="pres">
      <dgm:prSet presAssocID="{58F708FC-8532-424A-8D9C-0A5EECA1FC6A}" presName="linNode" presStyleCnt="0"/>
      <dgm:spPr/>
    </dgm:pt>
    <dgm:pt modelId="{15E2E7F4-D241-44B8-9DCC-7008C01D94FE}" type="pres">
      <dgm:prSet presAssocID="{58F708FC-8532-424A-8D9C-0A5EECA1FC6A}" presName="parentText" presStyleLbl="node1" presStyleIdx="0" presStyleCnt="7" custScaleX="46204">
        <dgm:presLayoutVars>
          <dgm:chMax val="1"/>
          <dgm:bulletEnabled val="1"/>
        </dgm:presLayoutVars>
      </dgm:prSet>
      <dgm:spPr/>
    </dgm:pt>
    <dgm:pt modelId="{3CB16B31-9B35-49A5-9267-59EC1AEFFD98}" type="pres">
      <dgm:prSet presAssocID="{58F708FC-8532-424A-8D9C-0A5EECA1FC6A}" presName="descendantText" presStyleLbl="alignAccFollowNode1" presStyleIdx="0" presStyleCnt="7" custScaleX="130388" custLinFactNeighborX="0" custLinFactNeighborY="4326">
        <dgm:presLayoutVars>
          <dgm:bulletEnabled val="1"/>
        </dgm:presLayoutVars>
      </dgm:prSet>
      <dgm:spPr/>
    </dgm:pt>
    <dgm:pt modelId="{D01511EC-5E60-448F-8A02-DEC2E8913C05}" type="pres">
      <dgm:prSet presAssocID="{208A91F6-41A3-4197-9C9F-D158E78718C5}" presName="sp" presStyleCnt="0"/>
      <dgm:spPr/>
    </dgm:pt>
    <dgm:pt modelId="{465F7EC1-EA02-4110-9769-C35520E635DB}" type="pres">
      <dgm:prSet presAssocID="{EFBAC42C-708C-4844-B76B-5B3A2B3923C4}" presName="linNode" presStyleCnt="0"/>
      <dgm:spPr/>
    </dgm:pt>
    <dgm:pt modelId="{C3401FF6-1571-4F94-B520-13299E266A49}" type="pres">
      <dgm:prSet presAssocID="{EFBAC42C-708C-4844-B76B-5B3A2B3923C4}" presName="parentText" presStyleLbl="node1" presStyleIdx="1" presStyleCnt="7" custScaleX="46204">
        <dgm:presLayoutVars>
          <dgm:chMax val="1"/>
          <dgm:bulletEnabled val="1"/>
        </dgm:presLayoutVars>
      </dgm:prSet>
      <dgm:spPr/>
    </dgm:pt>
    <dgm:pt modelId="{37110720-671B-4B9E-8D42-4B3D1C0964D4}" type="pres">
      <dgm:prSet presAssocID="{EFBAC42C-708C-4844-B76B-5B3A2B3923C4}" presName="descendantText" presStyleLbl="alignAccFollowNode1" presStyleIdx="1" presStyleCnt="7" custScaleX="130388" custLinFactNeighborX="0" custLinFactNeighborY="4326">
        <dgm:presLayoutVars>
          <dgm:bulletEnabled val="1"/>
        </dgm:presLayoutVars>
      </dgm:prSet>
      <dgm:spPr/>
    </dgm:pt>
    <dgm:pt modelId="{26F68532-1E3B-4E1C-8329-6324BE442CE2}" type="pres">
      <dgm:prSet presAssocID="{43484F69-14C5-49F3-9A9D-D831EC55C17B}" presName="sp" presStyleCnt="0"/>
      <dgm:spPr/>
    </dgm:pt>
    <dgm:pt modelId="{B5EB4E8C-F47D-4C37-865F-D8DFA7280F9A}" type="pres">
      <dgm:prSet presAssocID="{9A5984CC-16F8-40EA-9915-D1B8D33F9730}" presName="linNode" presStyleCnt="0"/>
      <dgm:spPr/>
    </dgm:pt>
    <dgm:pt modelId="{C31F5CA1-C68A-4B28-A0D2-8DD1F25FFC58}" type="pres">
      <dgm:prSet presAssocID="{9A5984CC-16F8-40EA-9915-D1B8D33F9730}" presName="parentText" presStyleLbl="node1" presStyleIdx="2" presStyleCnt="7" custScaleX="46204">
        <dgm:presLayoutVars>
          <dgm:chMax val="1"/>
          <dgm:bulletEnabled val="1"/>
        </dgm:presLayoutVars>
      </dgm:prSet>
      <dgm:spPr/>
    </dgm:pt>
    <dgm:pt modelId="{F1F22EBF-A4F2-412B-8C4C-0C4843BA2520}" type="pres">
      <dgm:prSet presAssocID="{9A5984CC-16F8-40EA-9915-D1B8D33F9730}" presName="descendantText" presStyleLbl="alignAccFollowNode1" presStyleIdx="2" presStyleCnt="7" custScaleX="130388" custLinFactNeighborX="0" custLinFactNeighborY="4326">
        <dgm:presLayoutVars>
          <dgm:bulletEnabled val="1"/>
        </dgm:presLayoutVars>
      </dgm:prSet>
      <dgm:spPr/>
    </dgm:pt>
    <dgm:pt modelId="{989CA5B4-E412-43A3-ABE2-9109AD54F675}" type="pres">
      <dgm:prSet presAssocID="{47782F21-9A4D-42ED-BE25-6AB7E3DFBE38}" presName="sp" presStyleCnt="0"/>
      <dgm:spPr/>
    </dgm:pt>
    <dgm:pt modelId="{B9DD4D21-5174-4D3C-9161-4AEA83B9F266}" type="pres">
      <dgm:prSet presAssocID="{2EC7A3DE-567B-4858-9C6A-78A54903E3E1}" presName="linNode" presStyleCnt="0"/>
      <dgm:spPr/>
    </dgm:pt>
    <dgm:pt modelId="{6819F1BD-7492-482E-AD44-918D47F63205}" type="pres">
      <dgm:prSet presAssocID="{2EC7A3DE-567B-4858-9C6A-78A54903E3E1}" presName="parentText" presStyleLbl="node1" presStyleIdx="3" presStyleCnt="7" custScaleX="46204">
        <dgm:presLayoutVars>
          <dgm:chMax val="1"/>
          <dgm:bulletEnabled val="1"/>
        </dgm:presLayoutVars>
      </dgm:prSet>
      <dgm:spPr/>
    </dgm:pt>
    <dgm:pt modelId="{2CC50BB7-F260-4679-BAA5-D382FAA8AB51}" type="pres">
      <dgm:prSet presAssocID="{2EC7A3DE-567B-4858-9C6A-78A54903E3E1}" presName="descendantText" presStyleLbl="alignAccFollowNode1" presStyleIdx="3" presStyleCnt="7" custScaleX="130388" custLinFactNeighborX="0" custLinFactNeighborY="4326">
        <dgm:presLayoutVars>
          <dgm:bulletEnabled val="1"/>
        </dgm:presLayoutVars>
      </dgm:prSet>
      <dgm:spPr/>
    </dgm:pt>
    <dgm:pt modelId="{93E9EEDF-9179-4AFB-BDCB-3BEB62413AD5}" type="pres">
      <dgm:prSet presAssocID="{4EDFED1D-074A-4745-B5B4-002271880BE9}" presName="sp" presStyleCnt="0"/>
      <dgm:spPr/>
    </dgm:pt>
    <dgm:pt modelId="{09FAEE7F-D611-40E0-A2D8-8C4817C8DD19}" type="pres">
      <dgm:prSet presAssocID="{6D1A016E-02CD-422D-BFE0-F247E301BDEB}" presName="linNode" presStyleCnt="0"/>
      <dgm:spPr/>
    </dgm:pt>
    <dgm:pt modelId="{EF87D864-F410-4DB8-84BD-4C58D23C79F1}" type="pres">
      <dgm:prSet presAssocID="{6D1A016E-02CD-422D-BFE0-F247E301BDEB}" presName="parentText" presStyleLbl="node1" presStyleIdx="4" presStyleCnt="7" custScaleX="46204">
        <dgm:presLayoutVars>
          <dgm:chMax val="1"/>
          <dgm:bulletEnabled val="1"/>
        </dgm:presLayoutVars>
      </dgm:prSet>
      <dgm:spPr/>
    </dgm:pt>
    <dgm:pt modelId="{DEA037ED-B71D-4AA1-AEC0-A513C66C1263}" type="pres">
      <dgm:prSet presAssocID="{6D1A016E-02CD-422D-BFE0-F247E301BDEB}" presName="descendantText" presStyleLbl="alignAccFollowNode1" presStyleIdx="4" presStyleCnt="7" custScaleX="130388" custLinFactNeighborX="0" custLinFactNeighborY="4326">
        <dgm:presLayoutVars>
          <dgm:bulletEnabled val="1"/>
        </dgm:presLayoutVars>
      </dgm:prSet>
      <dgm:spPr/>
    </dgm:pt>
    <dgm:pt modelId="{BD9563C6-53DB-4656-92B2-5543D882EE62}" type="pres">
      <dgm:prSet presAssocID="{BA04D588-A59E-4954-8E28-F3CDF1FB129E}" presName="sp" presStyleCnt="0"/>
      <dgm:spPr/>
    </dgm:pt>
    <dgm:pt modelId="{3A28C02C-83E0-4987-BBA2-F3760A49A50D}" type="pres">
      <dgm:prSet presAssocID="{2E65F399-D48E-4213-AFC7-72C85E10680A}" presName="linNode" presStyleCnt="0"/>
      <dgm:spPr/>
    </dgm:pt>
    <dgm:pt modelId="{1A56208E-D5A3-4109-99AD-ACFE5AE476CD}" type="pres">
      <dgm:prSet presAssocID="{2E65F399-D48E-4213-AFC7-72C85E10680A}" presName="parentText" presStyleLbl="node1" presStyleIdx="5" presStyleCnt="7" custScaleX="46204">
        <dgm:presLayoutVars>
          <dgm:chMax val="1"/>
          <dgm:bulletEnabled val="1"/>
        </dgm:presLayoutVars>
      </dgm:prSet>
      <dgm:spPr/>
    </dgm:pt>
    <dgm:pt modelId="{FAE14DC8-4368-41FB-8456-0ED1ABE36B08}" type="pres">
      <dgm:prSet presAssocID="{2E65F399-D48E-4213-AFC7-72C85E10680A}" presName="descendantText" presStyleLbl="alignAccFollowNode1" presStyleIdx="5" presStyleCnt="7" custScaleX="130388" custLinFactNeighborX="0" custLinFactNeighborY="4326">
        <dgm:presLayoutVars>
          <dgm:bulletEnabled val="1"/>
        </dgm:presLayoutVars>
      </dgm:prSet>
      <dgm:spPr/>
    </dgm:pt>
    <dgm:pt modelId="{F07BB1EE-AA7E-435A-A1FA-5D28FC9081AC}" type="pres">
      <dgm:prSet presAssocID="{AC243920-5976-4F05-A1E3-8444DC2029D0}" presName="sp" presStyleCnt="0"/>
      <dgm:spPr/>
    </dgm:pt>
    <dgm:pt modelId="{6A525D24-5C06-460D-AD30-6ECF4B230339}" type="pres">
      <dgm:prSet presAssocID="{71A97864-0963-4A97-9628-ADB239E45689}" presName="linNode" presStyleCnt="0"/>
      <dgm:spPr/>
    </dgm:pt>
    <dgm:pt modelId="{DA0EF6C6-A069-4AA2-9F3E-68ED06C6524E}" type="pres">
      <dgm:prSet presAssocID="{71A97864-0963-4A97-9628-ADB239E45689}" presName="parentText" presStyleLbl="node1" presStyleIdx="6" presStyleCnt="7" custScaleX="46204">
        <dgm:presLayoutVars>
          <dgm:chMax val="1"/>
          <dgm:bulletEnabled val="1"/>
        </dgm:presLayoutVars>
      </dgm:prSet>
      <dgm:spPr/>
    </dgm:pt>
    <dgm:pt modelId="{E3BD2204-CD0D-43F1-98FF-83EFEBCA76FC}" type="pres">
      <dgm:prSet presAssocID="{71A97864-0963-4A97-9628-ADB239E45689}" presName="descendantText" presStyleLbl="alignAccFollowNode1" presStyleIdx="6" presStyleCnt="7" custScaleX="130388" custLinFactNeighborX="0" custLinFactNeighborY="4326">
        <dgm:presLayoutVars>
          <dgm:bulletEnabled val="1"/>
        </dgm:presLayoutVars>
      </dgm:prSet>
      <dgm:spPr/>
    </dgm:pt>
  </dgm:ptLst>
  <dgm:cxnLst>
    <dgm:cxn modelId="{70F0E414-0AE8-457F-9B14-5185EBFA0D69}" srcId="{6D1A016E-02CD-422D-BFE0-F247E301BDEB}" destId="{F0707EF4-28CA-4E37-9560-67CECDFD238D}" srcOrd="0" destOrd="0" parTransId="{C97C43BB-1940-4E3E-8F0B-36B287965122}" sibTransId="{2D3E15BA-AD34-4143-A590-4EF8CF147B8C}"/>
    <dgm:cxn modelId="{6475CE19-576D-4CB6-93E6-08D15B4880BF}" srcId="{E8E26EDF-4141-49C6-B378-4DAB828C0508}" destId="{2EC7A3DE-567B-4858-9C6A-78A54903E3E1}" srcOrd="3" destOrd="0" parTransId="{CDECAD78-CAFE-49AE-BB9A-1AE722A8E857}" sibTransId="{4EDFED1D-074A-4745-B5B4-002271880BE9}"/>
    <dgm:cxn modelId="{DB35792B-DB75-49DC-BB87-6BBE1E76D73A}" type="presOf" srcId="{3EBCDAEC-A83C-4E06-9EFE-5C28AB676626}" destId="{F1F22EBF-A4F2-412B-8C4C-0C4843BA2520}" srcOrd="0" destOrd="0" presId="urn:microsoft.com/office/officeart/2005/8/layout/vList5"/>
    <dgm:cxn modelId="{D0575D35-FD4D-4AB6-870D-F67D4ADC40E2}" srcId="{2EC7A3DE-567B-4858-9C6A-78A54903E3E1}" destId="{B601A5EC-0AF1-4F97-9ECE-0F145191E7E9}" srcOrd="0" destOrd="0" parTransId="{6FE63DDC-254D-4178-92CA-20519BB48C30}" sibTransId="{B1873F7F-F3E8-4FD1-8394-B857269DB5F3}"/>
    <dgm:cxn modelId="{FB05F038-5C85-4EF5-8B17-F86F2F7BCDCE}" srcId="{71A97864-0963-4A97-9628-ADB239E45689}" destId="{B0722636-DD49-4875-9C17-4D3B2D8A568D}" srcOrd="0" destOrd="0" parTransId="{485C02F4-E01F-48C2-A3AF-F32611700F71}" sibTransId="{F283173E-7BE8-4A34-88DE-3C16BE56E56C}"/>
    <dgm:cxn modelId="{1352823E-A963-46C4-BAB6-AE4D90B4F767}" type="presOf" srcId="{71A97864-0963-4A97-9628-ADB239E45689}" destId="{DA0EF6C6-A069-4AA2-9F3E-68ED06C6524E}" srcOrd="0" destOrd="0" presId="urn:microsoft.com/office/officeart/2005/8/layout/vList5"/>
    <dgm:cxn modelId="{2FDACB5D-C986-4ABA-82F3-4B80A94CC16A}" type="presOf" srcId="{58F708FC-8532-424A-8D9C-0A5EECA1FC6A}" destId="{15E2E7F4-D241-44B8-9DCC-7008C01D94FE}" srcOrd="0" destOrd="0" presId="urn:microsoft.com/office/officeart/2005/8/layout/vList5"/>
    <dgm:cxn modelId="{0EC9E844-64D3-4489-BC81-55835FE836E8}" type="presOf" srcId="{7106B540-9C2F-4EBB-86FF-390405962565}" destId="{3CB16B31-9B35-49A5-9267-59EC1AEFFD98}" srcOrd="0" destOrd="0" presId="urn:microsoft.com/office/officeart/2005/8/layout/vList5"/>
    <dgm:cxn modelId="{C50F4B6F-2D8E-43D7-B43A-258792F65EFD}" srcId="{E8E26EDF-4141-49C6-B378-4DAB828C0508}" destId="{71A97864-0963-4A97-9628-ADB239E45689}" srcOrd="6" destOrd="0" parTransId="{674AEC6F-0D24-4838-A257-E10B78C57012}" sibTransId="{BA8F327C-D0F1-43AC-BCF7-6255459DB5EB}"/>
    <dgm:cxn modelId="{44FDD36F-2D4B-4B22-9A55-CB15C3E1FCE6}" srcId="{58F708FC-8532-424A-8D9C-0A5EECA1FC6A}" destId="{7106B540-9C2F-4EBB-86FF-390405962565}" srcOrd="0" destOrd="0" parTransId="{D76CBA55-68B7-4B7E-B632-CA40ACED5F9E}" sibTransId="{78720088-C26C-4597-B72D-2B418E9F4A74}"/>
    <dgm:cxn modelId="{A88ABF50-9A3C-4073-941B-2E2A317C90B3}" srcId="{9A5984CC-16F8-40EA-9915-D1B8D33F9730}" destId="{3EBCDAEC-A83C-4E06-9EFE-5C28AB676626}" srcOrd="0" destOrd="0" parTransId="{9A417940-0612-4D3F-8EEC-D864D0777204}" sibTransId="{65630CBD-8B34-443D-A676-317848567FF4}"/>
    <dgm:cxn modelId="{BEDFF871-E8B2-4048-9208-0824A0A2F73C}" type="presOf" srcId="{6D1A016E-02CD-422D-BFE0-F247E301BDEB}" destId="{EF87D864-F410-4DB8-84BD-4C58D23C79F1}" srcOrd="0" destOrd="0" presId="urn:microsoft.com/office/officeart/2005/8/layout/vList5"/>
    <dgm:cxn modelId="{B45A1C73-FEC3-4499-A6D7-E9B955F3BE50}" srcId="{E8E26EDF-4141-49C6-B378-4DAB828C0508}" destId="{2E65F399-D48E-4213-AFC7-72C85E10680A}" srcOrd="5" destOrd="0" parTransId="{4BB45F75-5BBD-43AE-A4E2-8A64393C1E5E}" sibTransId="{AC243920-5976-4F05-A1E3-8444DC2029D0}"/>
    <dgm:cxn modelId="{264D5C5A-F92E-45A1-8EED-7BE5615DC256}" type="presOf" srcId="{EFBAC42C-708C-4844-B76B-5B3A2B3923C4}" destId="{C3401FF6-1571-4F94-B520-13299E266A49}" srcOrd="0" destOrd="0" presId="urn:microsoft.com/office/officeart/2005/8/layout/vList5"/>
    <dgm:cxn modelId="{563DBD82-C6AF-4204-9562-E1E2B650F811}" type="presOf" srcId="{2EC7A3DE-567B-4858-9C6A-78A54903E3E1}" destId="{6819F1BD-7492-482E-AD44-918D47F63205}" srcOrd="0" destOrd="0" presId="urn:microsoft.com/office/officeart/2005/8/layout/vList5"/>
    <dgm:cxn modelId="{C85A1F9A-1146-4E3E-A262-011424AFBE7A}" type="presOf" srcId="{2F866C6A-EECD-408C-A056-D6111ACAC7E5}" destId="{FAE14DC8-4368-41FB-8456-0ED1ABE36B08}" srcOrd="0" destOrd="0" presId="urn:microsoft.com/office/officeart/2005/8/layout/vList5"/>
    <dgm:cxn modelId="{1F68BCAB-3235-45F4-83C4-48D04F590B6B}" srcId="{EFBAC42C-708C-4844-B76B-5B3A2B3923C4}" destId="{B47E1D4B-CDE4-4FB4-8714-BA1ED7E17E8E}" srcOrd="0" destOrd="0" parTransId="{AC29964A-5127-4120-8035-C88E646DB874}" sibTransId="{A899BBB5-81A6-41B0-B3BA-2BE65C6C2F31}"/>
    <dgm:cxn modelId="{25C2AABC-62E7-4501-A41B-4B5508633611}" type="presOf" srcId="{9A5984CC-16F8-40EA-9915-D1B8D33F9730}" destId="{C31F5CA1-C68A-4B28-A0D2-8DD1F25FFC58}" srcOrd="0" destOrd="0" presId="urn:microsoft.com/office/officeart/2005/8/layout/vList5"/>
    <dgm:cxn modelId="{6C81B5BE-010F-4E47-B1CF-64A8D69A91D8}" type="presOf" srcId="{F0707EF4-28CA-4E37-9560-67CECDFD238D}" destId="{DEA037ED-B71D-4AA1-AEC0-A513C66C1263}" srcOrd="0" destOrd="0" presId="urn:microsoft.com/office/officeart/2005/8/layout/vList5"/>
    <dgm:cxn modelId="{61D5CEC1-0931-47F0-91D1-7298080B51BA}" type="presOf" srcId="{B47E1D4B-CDE4-4FB4-8714-BA1ED7E17E8E}" destId="{37110720-671B-4B9E-8D42-4B3D1C0964D4}" srcOrd="0" destOrd="0" presId="urn:microsoft.com/office/officeart/2005/8/layout/vList5"/>
    <dgm:cxn modelId="{136A90CC-9857-46A1-8E61-C4994FD51A4A}" type="presOf" srcId="{B601A5EC-0AF1-4F97-9ECE-0F145191E7E9}" destId="{2CC50BB7-F260-4679-BAA5-D382FAA8AB51}" srcOrd="0" destOrd="0" presId="urn:microsoft.com/office/officeart/2005/8/layout/vList5"/>
    <dgm:cxn modelId="{9B850FE4-9D33-4E10-8EC7-605BD1DA2177}" type="presOf" srcId="{B0722636-DD49-4875-9C17-4D3B2D8A568D}" destId="{E3BD2204-CD0D-43F1-98FF-83EFEBCA76FC}" srcOrd="0" destOrd="0" presId="urn:microsoft.com/office/officeart/2005/8/layout/vList5"/>
    <dgm:cxn modelId="{736394EC-F449-4ED2-A006-91B7CA95C929}" srcId="{E8E26EDF-4141-49C6-B378-4DAB828C0508}" destId="{58F708FC-8532-424A-8D9C-0A5EECA1FC6A}" srcOrd="0" destOrd="0" parTransId="{C9C3A5EC-EC69-4BCA-9401-5F8FE94BFE91}" sibTransId="{208A91F6-41A3-4197-9C9F-D158E78718C5}"/>
    <dgm:cxn modelId="{1AC8C8F1-CA70-4E8C-94B4-ADE96A475F66}" type="presOf" srcId="{2E65F399-D48E-4213-AFC7-72C85E10680A}" destId="{1A56208E-D5A3-4109-99AD-ACFE5AE476CD}" srcOrd="0" destOrd="0" presId="urn:microsoft.com/office/officeart/2005/8/layout/vList5"/>
    <dgm:cxn modelId="{5D67C3F2-88B4-4583-B40C-D2E470F0C106}" srcId="{2E65F399-D48E-4213-AFC7-72C85E10680A}" destId="{2F866C6A-EECD-408C-A056-D6111ACAC7E5}" srcOrd="0" destOrd="0" parTransId="{A999473D-18CA-4413-A48E-C64F96BA412B}" sibTransId="{8A43EB95-FA3A-4FFD-B5E3-B53F93A93F2A}"/>
    <dgm:cxn modelId="{7AFE7AF4-32DD-43B9-BE98-7D942E8B6230}" srcId="{E8E26EDF-4141-49C6-B378-4DAB828C0508}" destId="{9A5984CC-16F8-40EA-9915-D1B8D33F9730}" srcOrd="2" destOrd="0" parTransId="{67956096-50AC-4473-92EE-5BC3FB075F6B}" sibTransId="{47782F21-9A4D-42ED-BE25-6AB7E3DFBE38}"/>
    <dgm:cxn modelId="{9F8DFEF5-CD66-45D8-824A-21C3CD3EEDE4}" type="presOf" srcId="{E8E26EDF-4141-49C6-B378-4DAB828C0508}" destId="{48AE15EE-F0E3-4EBD-89D9-32CC53459812}" srcOrd="0" destOrd="0" presId="urn:microsoft.com/office/officeart/2005/8/layout/vList5"/>
    <dgm:cxn modelId="{BDC82EF8-9776-4549-ADFA-C5C99C919A26}" srcId="{E8E26EDF-4141-49C6-B378-4DAB828C0508}" destId="{EFBAC42C-708C-4844-B76B-5B3A2B3923C4}" srcOrd="1" destOrd="0" parTransId="{F29AA111-4253-4DDD-96D0-56CC996E74E5}" sibTransId="{43484F69-14C5-49F3-9A9D-D831EC55C17B}"/>
    <dgm:cxn modelId="{6B4DB0FA-AFE4-461A-9CD3-7F09BAB47429}" srcId="{E8E26EDF-4141-49C6-B378-4DAB828C0508}" destId="{6D1A016E-02CD-422D-BFE0-F247E301BDEB}" srcOrd="4" destOrd="0" parTransId="{8189EFA0-1861-4432-A522-F6882FBA8095}" sibTransId="{BA04D588-A59E-4954-8E28-F3CDF1FB129E}"/>
    <dgm:cxn modelId="{86886B8B-08A1-494D-A99E-6BBA36F069C2}" type="presParOf" srcId="{48AE15EE-F0E3-4EBD-89D9-32CC53459812}" destId="{4B4B5564-A8D0-4841-B9F1-A50A50E2BD12}" srcOrd="0" destOrd="0" presId="urn:microsoft.com/office/officeart/2005/8/layout/vList5"/>
    <dgm:cxn modelId="{8AD1FC5C-58EB-4E95-B677-11F8A0BDDD07}" type="presParOf" srcId="{4B4B5564-A8D0-4841-B9F1-A50A50E2BD12}" destId="{15E2E7F4-D241-44B8-9DCC-7008C01D94FE}" srcOrd="0" destOrd="0" presId="urn:microsoft.com/office/officeart/2005/8/layout/vList5"/>
    <dgm:cxn modelId="{2D9013C9-40F7-40A9-840E-20D51E0DA4C8}" type="presParOf" srcId="{4B4B5564-A8D0-4841-B9F1-A50A50E2BD12}" destId="{3CB16B31-9B35-49A5-9267-59EC1AEFFD98}" srcOrd="1" destOrd="0" presId="urn:microsoft.com/office/officeart/2005/8/layout/vList5"/>
    <dgm:cxn modelId="{E3E5D999-5F4A-4196-A843-8622C9AFDC3A}" type="presParOf" srcId="{48AE15EE-F0E3-4EBD-89D9-32CC53459812}" destId="{D01511EC-5E60-448F-8A02-DEC2E8913C05}" srcOrd="1" destOrd="0" presId="urn:microsoft.com/office/officeart/2005/8/layout/vList5"/>
    <dgm:cxn modelId="{AD06E346-9AFF-407E-913C-8AB4E810D5AD}" type="presParOf" srcId="{48AE15EE-F0E3-4EBD-89D9-32CC53459812}" destId="{465F7EC1-EA02-4110-9769-C35520E635DB}" srcOrd="2" destOrd="0" presId="urn:microsoft.com/office/officeart/2005/8/layout/vList5"/>
    <dgm:cxn modelId="{D8801551-3A37-45E6-A19A-A151B7129161}" type="presParOf" srcId="{465F7EC1-EA02-4110-9769-C35520E635DB}" destId="{C3401FF6-1571-4F94-B520-13299E266A49}" srcOrd="0" destOrd="0" presId="urn:microsoft.com/office/officeart/2005/8/layout/vList5"/>
    <dgm:cxn modelId="{A5C207EA-A7A1-4074-8558-4F6D77AE9BAD}" type="presParOf" srcId="{465F7EC1-EA02-4110-9769-C35520E635DB}" destId="{37110720-671B-4B9E-8D42-4B3D1C0964D4}" srcOrd="1" destOrd="0" presId="urn:microsoft.com/office/officeart/2005/8/layout/vList5"/>
    <dgm:cxn modelId="{5D7E3A75-EA4B-44BC-9AF0-E036A46A57A0}" type="presParOf" srcId="{48AE15EE-F0E3-4EBD-89D9-32CC53459812}" destId="{26F68532-1E3B-4E1C-8329-6324BE442CE2}" srcOrd="3" destOrd="0" presId="urn:microsoft.com/office/officeart/2005/8/layout/vList5"/>
    <dgm:cxn modelId="{005A653D-439C-42AB-A12D-50CFD55259C5}" type="presParOf" srcId="{48AE15EE-F0E3-4EBD-89D9-32CC53459812}" destId="{B5EB4E8C-F47D-4C37-865F-D8DFA7280F9A}" srcOrd="4" destOrd="0" presId="urn:microsoft.com/office/officeart/2005/8/layout/vList5"/>
    <dgm:cxn modelId="{0666FB66-E51B-499D-9624-BA2EBFBF6E1F}" type="presParOf" srcId="{B5EB4E8C-F47D-4C37-865F-D8DFA7280F9A}" destId="{C31F5CA1-C68A-4B28-A0D2-8DD1F25FFC58}" srcOrd="0" destOrd="0" presId="urn:microsoft.com/office/officeart/2005/8/layout/vList5"/>
    <dgm:cxn modelId="{32418664-FE2A-441B-B044-ECB1E3E0BFC7}" type="presParOf" srcId="{B5EB4E8C-F47D-4C37-865F-D8DFA7280F9A}" destId="{F1F22EBF-A4F2-412B-8C4C-0C4843BA2520}" srcOrd="1" destOrd="0" presId="urn:microsoft.com/office/officeart/2005/8/layout/vList5"/>
    <dgm:cxn modelId="{C6843C46-9A16-429B-84AC-629AE3BD012C}" type="presParOf" srcId="{48AE15EE-F0E3-4EBD-89D9-32CC53459812}" destId="{989CA5B4-E412-43A3-ABE2-9109AD54F675}" srcOrd="5" destOrd="0" presId="urn:microsoft.com/office/officeart/2005/8/layout/vList5"/>
    <dgm:cxn modelId="{1D0AF823-EFBA-4DFF-996C-68B73F188B3B}" type="presParOf" srcId="{48AE15EE-F0E3-4EBD-89D9-32CC53459812}" destId="{B9DD4D21-5174-4D3C-9161-4AEA83B9F266}" srcOrd="6" destOrd="0" presId="urn:microsoft.com/office/officeart/2005/8/layout/vList5"/>
    <dgm:cxn modelId="{CFD4EB5E-E205-4FA8-8DFC-F3E5F4F877E6}" type="presParOf" srcId="{B9DD4D21-5174-4D3C-9161-4AEA83B9F266}" destId="{6819F1BD-7492-482E-AD44-918D47F63205}" srcOrd="0" destOrd="0" presId="urn:microsoft.com/office/officeart/2005/8/layout/vList5"/>
    <dgm:cxn modelId="{607A5AF6-31BD-4BBA-B85F-259C4EB02C05}" type="presParOf" srcId="{B9DD4D21-5174-4D3C-9161-4AEA83B9F266}" destId="{2CC50BB7-F260-4679-BAA5-D382FAA8AB51}" srcOrd="1" destOrd="0" presId="urn:microsoft.com/office/officeart/2005/8/layout/vList5"/>
    <dgm:cxn modelId="{3201E1A2-3FC1-4BA6-8569-5D64F56445E4}" type="presParOf" srcId="{48AE15EE-F0E3-4EBD-89D9-32CC53459812}" destId="{93E9EEDF-9179-4AFB-BDCB-3BEB62413AD5}" srcOrd="7" destOrd="0" presId="urn:microsoft.com/office/officeart/2005/8/layout/vList5"/>
    <dgm:cxn modelId="{5AC5A29C-3D82-476C-AEA2-3044AE50CF94}" type="presParOf" srcId="{48AE15EE-F0E3-4EBD-89D9-32CC53459812}" destId="{09FAEE7F-D611-40E0-A2D8-8C4817C8DD19}" srcOrd="8" destOrd="0" presId="urn:microsoft.com/office/officeart/2005/8/layout/vList5"/>
    <dgm:cxn modelId="{69E118F9-82EB-4C5A-A540-7A08D7D52753}" type="presParOf" srcId="{09FAEE7F-D611-40E0-A2D8-8C4817C8DD19}" destId="{EF87D864-F410-4DB8-84BD-4C58D23C79F1}" srcOrd="0" destOrd="0" presId="urn:microsoft.com/office/officeart/2005/8/layout/vList5"/>
    <dgm:cxn modelId="{ACBDABC8-46B7-4F8B-8C58-69FF46964666}" type="presParOf" srcId="{09FAEE7F-D611-40E0-A2D8-8C4817C8DD19}" destId="{DEA037ED-B71D-4AA1-AEC0-A513C66C1263}" srcOrd="1" destOrd="0" presId="urn:microsoft.com/office/officeart/2005/8/layout/vList5"/>
    <dgm:cxn modelId="{60C3B6BF-BBCD-4BCF-B8AD-D25E7633A40F}" type="presParOf" srcId="{48AE15EE-F0E3-4EBD-89D9-32CC53459812}" destId="{BD9563C6-53DB-4656-92B2-5543D882EE62}" srcOrd="9" destOrd="0" presId="urn:microsoft.com/office/officeart/2005/8/layout/vList5"/>
    <dgm:cxn modelId="{48C92555-CE52-4C95-BCC5-7D4608460327}" type="presParOf" srcId="{48AE15EE-F0E3-4EBD-89D9-32CC53459812}" destId="{3A28C02C-83E0-4987-BBA2-F3760A49A50D}" srcOrd="10" destOrd="0" presId="urn:microsoft.com/office/officeart/2005/8/layout/vList5"/>
    <dgm:cxn modelId="{BA423DA6-6067-4FA7-859C-BF72BA3DEE82}" type="presParOf" srcId="{3A28C02C-83E0-4987-BBA2-F3760A49A50D}" destId="{1A56208E-D5A3-4109-99AD-ACFE5AE476CD}" srcOrd="0" destOrd="0" presId="urn:microsoft.com/office/officeart/2005/8/layout/vList5"/>
    <dgm:cxn modelId="{A09E1063-A94C-4462-8ADC-D9396EC14FF8}" type="presParOf" srcId="{3A28C02C-83E0-4987-BBA2-F3760A49A50D}" destId="{FAE14DC8-4368-41FB-8456-0ED1ABE36B08}" srcOrd="1" destOrd="0" presId="urn:microsoft.com/office/officeart/2005/8/layout/vList5"/>
    <dgm:cxn modelId="{27FB6FDE-3525-4133-9EDA-1C04F74C6F6E}" type="presParOf" srcId="{48AE15EE-F0E3-4EBD-89D9-32CC53459812}" destId="{F07BB1EE-AA7E-435A-A1FA-5D28FC9081AC}" srcOrd="11" destOrd="0" presId="urn:microsoft.com/office/officeart/2005/8/layout/vList5"/>
    <dgm:cxn modelId="{F483C8C0-4947-4646-B7EA-F21B53D1A46A}" type="presParOf" srcId="{48AE15EE-F0E3-4EBD-89D9-32CC53459812}" destId="{6A525D24-5C06-460D-AD30-6ECF4B230339}" srcOrd="12" destOrd="0" presId="urn:microsoft.com/office/officeart/2005/8/layout/vList5"/>
    <dgm:cxn modelId="{FBE85684-93F0-49F2-A7F1-1199A63DA5A7}" type="presParOf" srcId="{6A525D24-5C06-460D-AD30-6ECF4B230339}" destId="{DA0EF6C6-A069-4AA2-9F3E-68ED06C6524E}" srcOrd="0" destOrd="0" presId="urn:microsoft.com/office/officeart/2005/8/layout/vList5"/>
    <dgm:cxn modelId="{54F3F756-7453-4E59-BAEB-8B885EA184E8}" type="presParOf" srcId="{6A525D24-5C06-460D-AD30-6ECF4B230339}" destId="{E3BD2204-CD0D-43F1-98FF-83EFEBCA76FC}"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180879B-94D4-4073-8F12-8D8EAE59EFF8}" type="doc">
      <dgm:prSet loTypeId="urn:microsoft.com/office/officeart/2005/8/layout/chevron2" loCatId="list" qsTypeId="urn:microsoft.com/office/officeart/2005/8/quickstyle/simple1#5" qsCatId="simple" csTypeId="urn:microsoft.com/office/officeart/2005/8/colors/accent1_2#5" csCatId="accent1" phldr="1"/>
      <dgm:spPr/>
      <dgm:t>
        <a:bodyPr/>
        <a:lstStyle/>
        <a:p>
          <a:endParaRPr lang="zh-CN" altLang="en-US"/>
        </a:p>
      </dgm:t>
    </dgm:pt>
    <dgm:pt modelId="{9419A75F-B6F7-41CF-9F94-993691EBD35F}">
      <dgm:prSet phldrT="[文本]" custT="1"/>
      <dgm:spPr/>
      <dgm:t>
        <a:bodyPr/>
        <a:lstStyle/>
        <a:p>
          <a:r>
            <a:rPr lang="zh-CN" altLang="en-US" sz="2000" dirty="0"/>
            <a:t>（</a:t>
          </a:r>
          <a:r>
            <a:rPr lang="en-US" altLang="zh-CN" sz="2000" dirty="0"/>
            <a:t>1</a:t>
          </a:r>
          <a:r>
            <a:rPr lang="zh-CN" altLang="en-US" sz="2000" dirty="0"/>
            <a:t>）</a:t>
          </a:r>
        </a:p>
      </dgm:t>
    </dgm:pt>
    <dgm:pt modelId="{4AC02537-1934-464B-866B-D058A33D3632}" type="parTrans" cxnId="{DB48549B-F72A-4BCF-9A97-05C3EA663FCE}">
      <dgm:prSet/>
      <dgm:spPr/>
      <dgm:t>
        <a:bodyPr/>
        <a:lstStyle/>
        <a:p>
          <a:endParaRPr lang="zh-CN" altLang="en-US" sz="1400"/>
        </a:p>
      </dgm:t>
    </dgm:pt>
    <dgm:pt modelId="{319A5170-87F3-4DD9-BBB8-E6F34D2D99D4}" type="sibTrans" cxnId="{DB48549B-F72A-4BCF-9A97-05C3EA663FCE}">
      <dgm:prSet/>
      <dgm:spPr/>
      <dgm:t>
        <a:bodyPr/>
        <a:lstStyle/>
        <a:p>
          <a:endParaRPr lang="zh-CN" altLang="en-US" sz="1400"/>
        </a:p>
      </dgm:t>
    </dgm:pt>
    <dgm:pt modelId="{FB7EFB61-05A0-4A40-BD24-E7F74E25E53E}">
      <dgm:prSet custT="1"/>
      <dgm:spPr/>
      <dgm:t>
        <a:bodyPr/>
        <a:lstStyle/>
        <a:p>
          <a:r>
            <a:rPr lang="zh-CN" altLang="en-US" sz="2000" dirty="0"/>
            <a:t>（</a:t>
          </a:r>
          <a:r>
            <a:rPr lang="en-US" altLang="zh-CN" sz="2000" dirty="0"/>
            <a:t>2</a:t>
          </a:r>
          <a:r>
            <a:rPr lang="zh-CN" altLang="en-US" sz="2000" dirty="0"/>
            <a:t>）</a:t>
          </a:r>
        </a:p>
      </dgm:t>
    </dgm:pt>
    <dgm:pt modelId="{E3D01C3B-E1B9-4C25-9300-6A9288984BA0}" type="parTrans" cxnId="{A5D8A57D-404D-4A86-A3CE-4C5441C9A793}">
      <dgm:prSet/>
      <dgm:spPr/>
      <dgm:t>
        <a:bodyPr/>
        <a:lstStyle/>
        <a:p>
          <a:endParaRPr lang="zh-CN" altLang="en-US" sz="1400"/>
        </a:p>
      </dgm:t>
    </dgm:pt>
    <dgm:pt modelId="{C4838DF9-CB5E-4186-8526-889BC8F4B23A}" type="sibTrans" cxnId="{A5D8A57D-404D-4A86-A3CE-4C5441C9A793}">
      <dgm:prSet/>
      <dgm:spPr/>
      <dgm:t>
        <a:bodyPr/>
        <a:lstStyle/>
        <a:p>
          <a:endParaRPr lang="zh-CN" altLang="en-US" sz="1400"/>
        </a:p>
      </dgm:t>
    </dgm:pt>
    <dgm:pt modelId="{3A9DEF84-2811-4F6C-92C8-6A33CBC1D1B6}">
      <dgm:prSet custT="1"/>
      <dgm:spPr/>
      <dgm:t>
        <a:bodyPr/>
        <a:lstStyle/>
        <a:p>
          <a:r>
            <a:rPr lang="zh-CN" altLang="en-US" sz="2000" dirty="0"/>
            <a:t>（</a:t>
          </a:r>
          <a:r>
            <a:rPr lang="en-US" altLang="zh-CN" sz="2000" dirty="0"/>
            <a:t>3</a:t>
          </a:r>
          <a:r>
            <a:rPr lang="zh-CN" altLang="en-US" sz="2000" dirty="0"/>
            <a:t>）</a:t>
          </a:r>
        </a:p>
      </dgm:t>
    </dgm:pt>
    <dgm:pt modelId="{93C8279E-7C12-43E5-B685-6AF0AC63ED4E}" type="parTrans" cxnId="{56BC9106-4844-47B5-BF91-24658702B59A}">
      <dgm:prSet/>
      <dgm:spPr/>
      <dgm:t>
        <a:bodyPr/>
        <a:lstStyle/>
        <a:p>
          <a:endParaRPr lang="zh-CN" altLang="en-US" sz="1400"/>
        </a:p>
      </dgm:t>
    </dgm:pt>
    <dgm:pt modelId="{261E1209-8ECA-4573-95F0-87514084AC2C}" type="sibTrans" cxnId="{56BC9106-4844-47B5-BF91-24658702B59A}">
      <dgm:prSet/>
      <dgm:spPr/>
      <dgm:t>
        <a:bodyPr/>
        <a:lstStyle/>
        <a:p>
          <a:endParaRPr lang="zh-CN" altLang="en-US" sz="1400"/>
        </a:p>
      </dgm:t>
    </dgm:pt>
    <dgm:pt modelId="{5DA811E7-A876-47D2-BEEA-FB58CA3E8B35}">
      <dgm:prSet phldrT="[文本]" custT="1"/>
      <dgm:spPr/>
      <dgm:t>
        <a:bodyPr/>
        <a:lstStyle/>
        <a:p>
          <a:r>
            <a:rPr lang="en-US" altLang="zh-CN" sz="2000" dirty="0"/>
            <a:t> </a:t>
          </a:r>
          <a:r>
            <a:rPr lang="zh-CN" altLang="en-US" sz="2000" dirty="0"/>
            <a:t>什么是内置对象？</a:t>
          </a:r>
        </a:p>
      </dgm:t>
    </dgm:pt>
    <dgm:pt modelId="{7D15B05B-710B-4421-87B3-2997A611261C}" type="parTrans" cxnId="{DD51E387-C53E-44FC-917F-F68A11C4AF64}">
      <dgm:prSet/>
      <dgm:spPr/>
      <dgm:t>
        <a:bodyPr/>
        <a:lstStyle/>
        <a:p>
          <a:endParaRPr lang="zh-CN" altLang="en-US" sz="1400"/>
        </a:p>
      </dgm:t>
    </dgm:pt>
    <dgm:pt modelId="{96D0BCF6-1F8D-45DB-A2ED-90DDFE54F2C0}" type="sibTrans" cxnId="{DD51E387-C53E-44FC-917F-F68A11C4AF64}">
      <dgm:prSet/>
      <dgm:spPr/>
      <dgm:t>
        <a:bodyPr/>
        <a:lstStyle/>
        <a:p>
          <a:endParaRPr lang="zh-CN" altLang="en-US" sz="1400"/>
        </a:p>
      </dgm:t>
    </dgm:pt>
    <dgm:pt modelId="{F28E687B-A8CE-4F63-99A5-96CC11EF75DF}">
      <dgm:prSet custT="1"/>
      <dgm:spPr/>
      <dgm:t>
        <a:bodyPr/>
        <a:lstStyle/>
        <a:p>
          <a:r>
            <a:rPr lang="zh-CN" altLang="en-US" sz="2000" dirty="0"/>
            <a:t>从作用域和功能这两方面对</a:t>
          </a:r>
          <a:r>
            <a:rPr lang="en-US" altLang="zh-CN" sz="2000" dirty="0"/>
            <a:t>JSP</a:t>
          </a:r>
          <a:r>
            <a:rPr lang="zh-CN" altLang="en-US" sz="2000" dirty="0"/>
            <a:t>的内置对象进行比较和分析。</a:t>
          </a:r>
        </a:p>
      </dgm:t>
    </dgm:pt>
    <dgm:pt modelId="{5E508750-0B38-4927-9A4F-0F18F6500C72}" type="parTrans" cxnId="{4680FE03-F129-45E6-B7E0-3FE78CEB8C05}">
      <dgm:prSet/>
      <dgm:spPr/>
      <dgm:t>
        <a:bodyPr/>
        <a:lstStyle/>
        <a:p>
          <a:endParaRPr lang="zh-CN" altLang="en-US" sz="1400"/>
        </a:p>
      </dgm:t>
    </dgm:pt>
    <dgm:pt modelId="{A3B01043-9B43-4ACE-948B-D69FF6E2D610}" type="sibTrans" cxnId="{4680FE03-F129-45E6-B7E0-3FE78CEB8C05}">
      <dgm:prSet/>
      <dgm:spPr/>
      <dgm:t>
        <a:bodyPr/>
        <a:lstStyle/>
        <a:p>
          <a:endParaRPr lang="zh-CN" altLang="en-US" sz="1400"/>
        </a:p>
      </dgm:t>
    </dgm:pt>
    <dgm:pt modelId="{9E740199-B0F2-410D-93CE-FA7069CB9933}">
      <dgm:prSet custT="1"/>
      <dgm:spPr/>
      <dgm:t>
        <a:bodyPr/>
        <a:lstStyle/>
        <a:p>
          <a:r>
            <a:rPr lang="en-US" sz="2000" dirty="0"/>
            <a:t>forward</a:t>
          </a:r>
          <a:r>
            <a:rPr lang="zh-CN" altLang="en-US" sz="2000" dirty="0"/>
            <a:t>和</a:t>
          </a:r>
          <a:r>
            <a:rPr lang="en-US" sz="2000" dirty="0"/>
            <a:t>redirect</a:t>
          </a:r>
          <a:r>
            <a:rPr lang="zh-CN" altLang="en-US" sz="2000" dirty="0"/>
            <a:t>的区别是什么？</a:t>
          </a:r>
        </a:p>
      </dgm:t>
    </dgm:pt>
    <dgm:pt modelId="{19ECDF3B-36F8-4C77-9BCF-56FAE2EED2CD}" type="parTrans" cxnId="{014D81AF-6D5F-4881-8100-59DD71B6448E}">
      <dgm:prSet/>
      <dgm:spPr/>
      <dgm:t>
        <a:bodyPr/>
        <a:lstStyle/>
        <a:p>
          <a:endParaRPr lang="zh-CN" altLang="en-US" sz="1400"/>
        </a:p>
      </dgm:t>
    </dgm:pt>
    <dgm:pt modelId="{04B8A423-0F33-4CEE-BFCB-F85480A3357E}" type="sibTrans" cxnId="{014D81AF-6D5F-4881-8100-59DD71B6448E}">
      <dgm:prSet/>
      <dgm:spPr/>
      <dgm:t>
        <a:bodyPr/>
        <a:lstStyle/>
        <a:p>
          <a:endParaRPr lang="zh-CN" altLang="en-US" sz="1400"/>
        </a:p>
      </dgm:t>
    </dgm:pt>
    <dgm:pt modelId="{71D37719-A4DF-4669-B8E3-76CB9B3DF9C8}" type="pres">
      <dgm:prSet presAssocID="{B180879B-94D4-4073-8F12-8D8EAE59EFF8}" presName="linearFlow" presStyleCnt="0">
        <dgm:presLayoutVars>
          <dgm:dir/>
          <dgm:animLvl val="lvl"/>
          <dgm:resizeHandles val="exact"/>
        </dgm:presLayoutVars>
      </dgm:prSet>
      <dgm:spPr/>
    </dgm:pt>
    <dgm:pt modelId="{47BCF49A-0C4A-4881-A712-37049CA04ED3}" type="pres">
      <dgm:prSet presAssocID="{9419A75F-B6F7-41CF-9F94-993691EBD35F}" presName="composite" presStyleCnt="0"/>
      <dgm:spPr/>
    </dgm:pt>
    <dgm:pt modelId="{C2A54C91-1D53-4AE0-96D7-9EF1EC6127E4}" type="pres">
      <dgm:prSet presAssocID="{9419A75F-B6F7-41CF-9F94-993691EBD35F}" presName="parentText" presStyleLbl="alignNode1" presStyleIdx="0" presStyleCnt="3">
        <dgm:presLayoutVars>
          <dgm:chMax val="1"/>
          <dgm:bulletEnabled val="1"/>
        </dgm:presLayoutVars>
      </dgm:prSet>
      <dgm:spPr/>
    </dgm:pt>
    <dgm:pt modelId="{43EEFC3A-8F94-457E-82F4-DAB369B5789A}" type="pres">
      <dgm:prSet presAssocID="{9419A75F-B6F7-41CF-9F94-993691EBD35F}" presName="descendantText" presStyleLbl="alignAcc1" presStyleIdx="0" presStyleCnt="3">
        <dgm:presLayoutVars>
          <dgm:bulletEnabled val="1"/>
        </dgm:presLayoutVars>
      </dgm:prSet>
      <dgm:spPr/>
    </dgm:pt>
    <dgm:pt modelId="{208BE8CF-8F69-485C-A108-44B1724C0746}" type="pres">
      <dgm:prSet presAssocID="{319A5170-87F3-4DD9-BBB8-E6F34D2D99D4}" presName="sp" presStyleCnt="0"/>
      <dgm:spPr/>
    </dgm:pt>
    <dgm:pt modelId="{3BA0E9CB-B076-485D-9380-122FA259323E}" type="pres">
      <dgm:prSet presAssocID="{FB7EFB61-05A0-4A40-BD24-E7F74E25E53E}" presName="composite" presStyleCnt="0"/>
      <dgm:spPr/>
    </dgm:pt>
    <dgm:pt modelId="{E6D999AA-34FD-423C-8AF8-3B1EFF2E221D}" type="pres">
      <dgm:prSet presAssocID="{FB7EFB61-05A0-4A40-BD24-E7F74E25E53E}" presName="parentText" presStyleLbl="alignNode1" presStyleIdx="1" presStyleCnt="3">
        <dgm:presLayoutVars>
          <dgm:chMax val="1"/>
          <dgm:bulletEnabled val="1"/>
        </dgm:presLayoutVars>
      </dgm:prSet>
      <dgm:spPr/>
    </dgm:pt>
    <dgm:pt modelId="{CCDBE260-693E-4110-9E53-82EB4DD183B5}" type="pres">
      <dgm:prSet presAssocID="{FB7EFB61-05A0-4A40-BD24-E7F74E25E53E}" presName="descendantText" presStyleLbl="alignAcc1" presStyleIdx="1" presStyleCnt="3">
        <dgm:presLayoutVars>
          <dgm:bulletEnabled val="1"/>
        </dgm:presLayoutVars>
      </dgm:prSet>
      <dgm:spPr/>
    </dgm:pt>
    <dgm:pt modelId="{23AB137B-5D88-482B-9918-3D573203A5D6}" type="pres">
      <dgm:prSet presAssocID="{C4838DF9-CB5E-4186-8526-889BC8F4B23A}" presName="sp" presStyleCnt="0"/>
      <dgm:spPr/>
    </dgm:pt>
    <dgm:pt modelId="{359F2B38-C8D4-4A3F-B567-8462254D313C}" type="pres">
      <dgm:prSet presAssocID="{3A9DEF84-2811-4F6C-92C8-6A33CBC1D1B6}" presName="composite" presStyleCnt="0"/>
      <dgm:spPr/>
    </dgm:pt>
    <dgm:pt modelId="{02F827D0-3B9A-41BB-98AB-75EEAA879F2C}" type="pres">
      <dgm:prSet presAssocID="{3A9DEF84-2811-4F6C-92C8-6A33CBC1D1B6}" presName="parentText" presStyleLbl="alignNode1" presStyleIdx="2" presStyleCnt="3">
        <dgm:presLayoutVars>
          <dgm:chMax val="1"/>
          <dgm:bulletEnabled val="1"/>
        </dgm:presLayoutVars>
      </dgm:prSet>
      <dgm:spPr/>
    </dgm:pt>
    <dgm:pt modelId="{CE4A497F-948A-467B-BB42-324F6861B1AD}" type="pres">
      <dgm:prSet presAssocID="{3A9DEF84-2811-4F6C-92C8-6A33CBC1D1B6}" presName="descendantText" presStyleLbl="alignAcc1" presStyleIdx="2" presStyleCnt="3">
        <dgm:presLayoutVars>
          <dgm:bulletEnabled val="1"/>
        </dgm:presLayoutVars>
      </dgm:prSet>
      <dgm:spPr/>
    </dgm:pt>
  </dgm:ptLst>
  <dgm:cxnLst>
    <dgm:cxn modelId="{4680FE03-F129-45E6-B7E0-3FE78CEB8C05}" srcId="{FB7EFB61-05A0-4A40-BD24-E7F74E25E53E}" destId="{F28E687B-A8CE-4F63-99A5-96CC11EF75DF}" srcOrd="0" destOrd="0" parTransId="{5E508750-0B38-4927-9A4F-0F18F6500C72}" sibTransId="{A3B01043-9B43-4ACE-948B-D69FF6E2D610}"/>
    <dgm:cxn modelId="{56BC9106-4844-47B5-BF91-24658702B59A}" srcId="{B180879B-94D4-4073-8F12-8D8EAE59EFF8}" destId="{3A9DEF84-2811-4F6C-92C8-6A33CBC1D1B6}" srcOrd="2" destOrd="0" parTransId="{93C8279E-7C12-43E5-B685-6AF0AC63ED4E}" sibTransId="{261E1209-8ECA-4573-95F0-87514084AC2C}"/>
    <dgm:cxn modelId="{EE48F909-3094-4AF2-B128-924FF54E7F02}" type="presOf" srcId="{F28E687B-A8CE-4F63-99A5-96CC11EF75DF}" destId="{CCDBE260-693E-4110-9E53-82EB4DD183B5}" srcOrd="0" destOrd="0" presId="urn:microsoft.com/office/officeart/2005/8/layout/chevron2"/>
    <dgm:cxn modelId="{CDC4CA5F-1E51-483A-9708-248B1D31447C}" type="presOf" srcId="{9E740199-B0F2-410D-93CE-FA7069CB9933}" destId="{CE4A497F-948A-467B-BB42-324F6861B1AD}" srcOrd="0" destOrd="0" presId="urn:microsoft.com/office/officeart/2005/8/layout/chevron2"/>
    <dgm:cxn modelId="{C9E2FC5F-8935-4AB4-9F20-E79142782DF8}" type="presOf" srcId="{9419A75F-B6F7-41CF-9F94-993691EBD35F}" destId="{C2A54C91-1D53-4AE0-96D7-9EF1EC6127E4}" srcOrd="0" destOrd="0" presId="urn:microsoft.com/office/officeart/2005/8/layout/chevron2"/>
    <dgm:cxn modelId="{2A0F6A76-6483-4F34-86C9-5F6E3E391537}" type="presOf" srcId="{B180879B-94D4-4073-8F12-8D8EAE59EFF8}" destId="{71D37719-A4DF-4669-B8E3-76CB9B3DF9C8}" srcOrd="0" destOrd="0" presId="urn:microsoft.com/office/officeart/2005/8/layout/chevron2"/>
    <dgm:cxn modelId="{A5D8A57D-404D-4A86-A3CE-4C5441C9A793}" srcId="{B180879B-94D4-4073-8F12-8D8EAE59EFF8}" destId="{FB7EFB61-05A0-4A40-BD24-E7F74E25E53E}" srcOrd="1" destOrd="0" parTransId="{E3D01C3B-E1B9-4C25-9300-6A9288984BA0}" sibTransId="{C4838DF9-CB5E-4186-8526-889BC8F4B23A}"/>
    <dgm:cxn modelId="{DD51E387-C53E-44FC-917F-F68A11C4AF64}" srcId="{9419A75F-B6F7-41CF-9F94-993691EBD35F}" destId="{5DA811E7-A876-47D2-BEEA-FB58CA3E8B35}" srcOrd="0" destOrd="0" parTransId="{7D15B05B-710B-4421-87B3-2997A611261C}" sibTransId="{96D0BCF6-1F8D-45DB-A2ED-90DDFE54F2C0}"/>
    <dgm:cxn modelId="{DB48549B-F72A-4BCF-9A97-05C3EA663FCE}" srcId="{B180879B-94D4-4073-8F12-8D8EAE59EFF8}" destId="{9419A75F-B6F7-41CF-9F94-993691EBD35F}" srcOrd="0" destOrd="0" parTransId="{4AC02537-1934-464B-866B-D058A33D3632}" sibTransId="{319A5170-87F3-4DD9-BBB8-E6F34D2D99D4}"/>
    <dgm:cxn modelId="{5A4A309C-AADB-440B-9BA1-DB6FE5A5CA34}" type="presOf" srcId="{3A9DEF84-2811-4F6C-92C8-6A33CBC1D1B6}" destId="{02F827D0-3B9A-41BB-98AB-75EEAA879F2C}" srcOrd="0" destOrd="0" presId="urn:microsoft.com/office/officeart/2005/8/layout/chevron2"/>
    <dgm:cxn modelId="{014D81AF-6D5F-4881-8100-59DD71B6448E}" srcId="{3A9DEF84-2811-4F6C-92C8-6A33CBC1D1B6}" destId="{9E740199-B0F2-410D-93CE-FA7069CB9933}" srcOrd="0" destOrd="0" parTransId="{19ECDF3B-36F8-4C77-9BCF-56FAE2EED2CD}" sibTransId="{04B8A423-0F33-4CEE-BFCB-F85480A3357E}"/>
    <dgm:cxn modelId="{A3EA49EF-6B84-430C-BB72-112FE91592B3}" type="presOf" srcId="{FB7EFB61-05A0-4A40-BD24-E7F74E25E53E}" destId="{E6D999AA-34FD-423C-8AF8-3B1EFF2E221D}" srcOrd="0" destOrd="0" presId="urn:microsoft.com/office/officeart/2005/8/layout/chevron2"/>
    <dgm:cxn modelId="{80BB9EFD-1E4D-4A5A-8DE9-1FD1FF6C08B7}" type="presOf" srcId="{5DA811E7-A876-47D2-BEEA-FB58CA3E8B35}" destId="{43EEFC3A-8F94-457E-82F4-DAB369B5789A}" srcOrd="0" destOrd="0" presId="urn:microsoft.com/office/officeart/2005/8/layout/chevron2"/>
    <dgm:cxn modelId="{D6691563-E108-48B7-B3B7-38DAC01F1DD3}" type="presParOf" srcId="{71D37719-A4DF-4669-B8E3-76CB9B3DF9C8}" destId="{47BCF49A-0C4A-4881-A712-37049CA04ED3}" srcOrd="0" destOrd="0" presId="urn:microsoft.com/office/officeart/2005/8/layout/chevron2"/>
    <dgm:cxn modelId="{67700402-6EE3-4D2E-9250-F43E098A08DD}" type="presParOf" srcId="{47BCF49A-0C4A-4881-A712-37049CA04ED3}" destId="{C2A54C91-1D53-4AE0-96D7-9EF1EC6127E4}" srcOrd="0" destOrd="0" presId="urn:microsoft.com/office/officeart/2005/8/layout/chevron2"/>
    <dgm:cxn modelId="{835ED089-22BA-4101-906C-BEF7714D33FB}" type="presParOf" srcId="{47BCF49A-0C4A-4881-A712-37049CA04ED3}" destId="{43EEFC3A-8F94-457E-82F4-DAB369B5789A}" srcOrd="1" destOrd="0" presId="urn:microsoft.com/office/officeart/2005/8/layout/chevron2"/>
    <dgm:cxn modelId="{E35707CC-0005-4CF0-A32B-F1F210013CC1}" type="presParOf" srcId="{71D37719-A4DF-4669-B8E3-76CB9B3DF9C8}" destId="{208BE8CF-8F69-485C-A108-44B1724C0746}" srcOrd="1" destOrd="0" presId="urn:microsoft.com/office/officeart/2005/8/layout/chevron2"/>
    <dgm:cxn modelId="{CA4147DE-9689-4211-BC3F-B86EBFE024E6}" type="presParOf" srcId="{71D37719-A4DF-4669-B8E3-76CB9B3DF9C8}" destId="{3BA0E9CB-B076-485D-9380-122FA259323E}" srcOrd="2" destOrd="0" presId="urn:microsoft.com/office/officeart/2005/8/layout/chevron2"/>
    <dgm:cxn modelId="{58AE1101-1D3E-47B6-9664-9EFDD3CD450E}" type="presParOf" srcId="{3BA0E9CB-B076-485D-9380-122FA259323E}" destId="{E6D999AA-34FD-423C-8AF8-3B1EFF2E221D}" srcOrd="0" destOrd="0" presId="urn:microsoft.com/office/officeart/2005/8/layout/chevron2"/>
    <dgm:cxn modelId="{F22B40C8-0865-4B3F-A51D-4217859E9D6A}" type="presParOf" srcId="{3BA0E9CB-B076-485D-9380-122FA259323E}" destId="{CCDBE260-693E-4110-9E53-82EB4DD183B5}" srcOrd="1" destOrd="0" presId="urn:microsoft.com/office/officeart/2005/8/layout/chevron2"/>
    <dgm:cxn modelId="{CCA4DA07-D2DA-4F7D-860F-470A531FBD03}" type="presParOf" srcId="{71D37719-A4DF-4669-B8E3-76CB9B3DF9C8}" destId="{23AB137B-5D88-482B-9918-3D573203A5D6}" srcOrd="3" destOrd="0" presId="urn:microsoft.com/office/officeart/2005/8/layout/chevron2"/>
    <dgm:cxn modelId="{08A93EEC-77FC-4FA2-8FF7-B088D0A6542D}" type="presParOf" srcId="{71D37719-A4DF-4669-B8E3-76CB9B3DF9C8}" destId="{359F2B38-C8D4-4A3F-B567-8462254D313C}" srcOrd="4" destOrd="0" presId="urn:microsoft.com/office/officeart/2005/8/layout/chevron2"/>
    <dgm:cxn modelId="{EFB0866E-8254-467A-8CB9-D75A16F1B436}" type="presParOf" srcId="{359F2B38-C8D4-4A3F-B567-8462254D313C}" destId="{02F827D0-3B9A-41BB-98AB-75EEAA879F2C}" srcOrd="0" destOrd="0" presId="urn:microsoft.com/office/officeart/2005/8/layout/chevron2"/>
    <dgm:cxn modelId="{F183C800-9278-42D0-8C4F-11B0C3A53AF2}" type="presParOf" srcId="{359F2B38-C8D4-4A3F-B567-8462254D313C}" destId="{CE4A497F-948A-467B-BB42-324F6861B1AD}"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180879B-94D4-4073-8F12-8D8EAE59EFF8}" type="doc">
      <dgm:prSet loTypeId="urn:microsoft.com/office/officeart/2005/8/layout/chevron2" loCatId="list" qsTypeId="urn:microsoft.com/office/officeart/2005/8/quickstyle/simple1#6" qsCatId="simple" csTypeId="urn:microsoft.com/office/officeart/2005/8/colors/accent1_2#6" csCatId="accent1" phldr="1"/>
      <dgm:spPr/>
      <dgm:t>
        <a:bodyPr/>
        <a:lstStyle/>
        <a:p>
          <a:endParaRPr lang="zh-CN" altLang="en-US"/>
        </a:p>
      </dgm:t>
    </dgm:pt>
    <dgm:pt modelId="{F0A96818-E61A-4597-BA85-2746A30645BB}">
      <dgm:prSet custT="1"/>
      <dgm:spPr/>
      <dgm:t>
        <a:bodyPr/>
        <a:lstStyle/>
        <a:p>
          <a:r>
            <a:rPr lang="zh-CN" altLang="en-US" sz="1400" dirty="0"/>
            <a:t>（</a:t>
          </a:r>
          <a:r>
            <a:rPr lang="en-US" altLang="zh-CN" sz="1400" dirty="0"/>
            <a:t>4</a:t>
          </a:r>
          <a:r>
            <a:rPr lang="zh-CN" altLang="en-US" sz="1400" dirty="0"/>
            <a:t>）</a:t>
          </a:r>
        </a:p>
      </dgm:t>
    </dgm:pt>
    <dgm:pt modelId="{BF1CBFFC-DFEE-4994-AE06-6A95FE9E5E84}" type="parTrans" cxnId="{7418E5CE-5E9D-44C8-8DA0-A0A9B4758143}">
      <dgm:prSet/>
      <dgm:spPr/>
      <dgm:t>
        <a:bodyPr/>
        <a:lstStyle/>
        <a:p>
          <a:endParaRPr lang="zh-CN" altLang="en-US" sz="1400"/>
        </a:p>
      </dgm:t>
    </dgm:pt>
    <dgm:pt modelId="{7A3381E7-F5AB-4F2C-B54D-A86420841526}" type="sibTrans" cxnId="{7418E5CE-5E9D-44C8-8DA0-A0A9B4758143}">
      <dgm:prSet/>
      <dgm:spPr/>
      <dgm:t>
        <a:bodyPr/>
        <a:lstStyle/>
        <a:p>
          <a:endParaRPr lang="zh-CN" altLang="en-US" sz="1400"/>
        </a:p>
      </dgm:t>
    </dgm:pt>
    <dgm:pt modelId="{9B845A22-455C-4973-9A46-6785BFA437BD}">
      <dgm:prSet custT="1"/>
      <dgm:spPr/>
      <dgm:t>
        <a:bodyPr/>
        <a:lstStyle/>
        <a:p>
          <a:r>
            <a:rPr lang="zh-CN" altLang="en-US" sz="1400" dirty="0"/>
            <a:t>（</a:t>
          </a:r>
          <a:r>
            <a:rPr lang="en-US" altLang="zh-CN" sz="1400" dirty="0"/>
            <a:t>5</a:t>
          </a:r>
          <a:r>
            <a:rPr lang="zh-CN" altLang="en-US" sz="1400" dirty="0"/>
            <a:t>）</a:t>
          </a:r>
        </a:p>
      </dgm:t>
    </dgm:pt>
    <dgm:pt modelId="{0F5F2CC7-B4B6-4698-A552-1B53BED81FAD}" type="parTrans" cxnId="{E6B4489F-4DC3-42D2-AE59-9C445866853B}">
      <dgm:prSet/>
      <dgm:spPr/>
      <dgm:t>
        <a:bodyPr/>
        <a:lstStyle/>
        <a:p>
          <a:endParaRPr lang="zh-CN" altLang="en-US" sz="1400"/>
        </a:p>
      </dgm:t>
    </dgm:pt>
    <dgm:pt modelId="{1417D99A-D372-455C-B2D5-B0B9F878EFC2}" type="sibTrans" cxnId="{E6B4489F-4DC3-42D2-AE59-9C445866853B}">
      <dgm:prSet/>
      <dgm:spPr/>
      <dgm:t>
        <a:bodyPr/>
        <a:lstStyle/>
        <a:p>
          <a:endParaRPr lang="zh-CN" altLang="en-US" sz="1400"/>
        </a:p>
      </dgm:t>
    </dgm:pt>
    <dgm:pt modelId="{213C768A-EA40-4E44-8D0A-408F6E5C3843}">
      <dgm:prSet custT="1"/>
      <dgm:spPr/>
      <dgm:t>
        <a:bodyPr/>
        <a:lstStyle/>
        <a:p>
          <a:r>
            <a:rPr lang="en-US" sz="2000" dirty="0"/>
            <a:t>JSP</a:t>
          </a:r>
          <a:r>
            <a:rPr lang="zh-CN" altLang="en-US" sz="2000" dirty="0"/>
            <a:t>如何处理</a:t>
          </a:r>
          <a:r>
            <a:rPr lang="en-US" sz="2000" dirty="0"/>
            <a:t>HTML Form</a:t>
          </a:r>
          <a:r>
            <a:rPr lang="zh-CN" altLang="en-US" sz="2000" dirty="0"/>
            <a:t>中的数据？</a:t>
          </a:r>
          <a:endParaRPr lang="zh-CN" altLang="en-US" sz="2000" dirty="0">
            <a:solidFill>
              <a:schemeClr val="tx1"/>
            </a:solidFill>
          </a:endParaRPr>
        </a:p>
      </dgm:t>
    </dgm:pt>
    <dgm:pt modelId="{3B672700-0D9D-44DD-82A8-C4D8F5F38AD3}" type="parTrans" cxnId="{4FAD01E4-03A8-4B18-A062-BFDC66A7BA6B}">
      <dgm:prSet/>
      <dgm:spPr/>
      <dgm:t>
        <a:bodyPr/>
        <a:lstStyle/>
        <a:p>
          <a:endParaRPr lang="zh-CN" altLang="en-US"/>
        </a:p>
      </dgm:t>
    </dgm:pt>
    <dgm:pt modelId="{EFDEC236-415A-408F-A3FA-503AF8FA1A7E}" type="sibTrans" cxnId="{4FAD01E4-03A8-4B18-A062-BFDC66A7BA6B}">
      <dgm:prSet/>
      <dgm:spPr/>
      <dgm:t>
        <a:bodyPr/>
        <a:lstStyle/>
        <a:p>
          <a:endParaRPr lang="zh-CN" altLang="en-US"/>
        </a:p>
      </dgm:t>
    </dgm:pt>
    <dgm:pt modelId="{240746F7-E7C4-4652-AD60-881C8B254660}">
      <dgm:prSet custT="1"/>
      <dgm:spPr/>
      <dgm:t>
        <a:bodyPr/>
        <a:lstStyle/>
        <a:p>
          <a:r>
            <a:rPr lang="zh-CN" altLang="en-US" sz="2000" dirty="0">
              <a:solidFill>
                <a:schemeClr val="tx1"/>
              </a:solidFill>
            </a:rPr>
            <a:t>如果浏览器已关闭了</a:t>
          </a:r>
          <a:r>
            <a:rPr lang="en-US" altLang="zh-CN" sz="2000" dirty="0">
              <a:solidFill>
                <a:schemeClr val="tx1"/>
              </a:solidFill>
            </a:rPr>
            <a:t>Cookies</a:t>
          </a:r>
          <a:r>
            <a:rPr lang="zh-CN" altLang="en-US" sz="2000" dirty="0">
              <a:solidFill>
                <a:schemeClr val="tx1"/>
              </a:solidFill>
            </a:rPr>
            <a:t>，在</a:t>
          </a:r>
          <a:r>
            <a:rPr lang="en-US" altLang="zh-CN" sz="2000" dirty="0">
              <a:solidFill>
                <a:schemeClr val="tx1"/>
              </a:solidFill>
            </a:rPr>
            <a:t>JSP</a:t>
          </a:r>
          <a:r>
            <a:rPr lang="zh-CN" altLang="en-US" sz="2000" dirty="0">
              <a:solidFill>
                <a:schemeClr val="tx1"/>
              </a:solidFill>
            </a:rPr>
            <a:t>中如何打开</a:t>
          </a:r>
          <a:r>
            <a:rPr lang="en-US" altLang="zh-CN" sz="2000" dirty="0">
              <a:solidFill>
                <a:schemeClr val="tx1"/>
              </a:solidFill>
            </a:rPr>
            <a:t>session</a:t>
          </a:r>
          <a:r>
            <a:rPr lang="zh-CN" altLang="en-US" sz="2000" dirty="0">
              <a:solidFill>
                <a:schemeClr val="tx1"/>
              </a:solidFill>
            </a:rPr>
            <a:t>来跟踪？</a:t>
          </a:r>
          <a:endParaRPr lang="zh-CN" altLang="en-US" sz="2000" dirty="0"/>
        </a:p>
      </dgm:t>
    </dgm:pt>
    <dgm:pt modelId="{3BA6C059-1978-4889-9CDD-67300D4B0768}" type="parTrans" cxnId="{28290A23-DA0F-4133-B29C-A2ED1FD0FE8E}">
      <dgm:prSet/>
      <dgm:spPr/>
      <dgm:t>
        <a:bodyPr/>
        <a:lstStyle/>
        <a:p>
          <a:endParaRPr lang="zh-CN" altLang="en-US"/>
        </a:p>
      </dgm:t>
    </dgm:pt>
    <dgm:pt modelId="{C8C8696B-7A28-405F-A4A6-D590E5D4B478}" type="sibTrans" cxnId="{28290A23-DA0F-4133-B29C-A2ED1FD0FE8E}">
      <dgm:prSet/>
      <dgm:spPr/>
      <dgm:t>
        <a:bodyPr/>
        <a:lstStyle/>
        <a:p>
          <a:endParaRPr lang="zh-CN" altLang="en-US"/>
        </a:p>
      </dgm:t>
    </dgm:pt>
    <dgm:pt modelId="{4F55CE31-AA92-48EF-8D93-E3A8FA0F7285}">
      <dgm:prSet custT="1"/>
      <dgm:spPr/>
      <dgm:t>
        <a:bodyPr/>
        <a:lstStyle/>
        <a:p>
          <a:r>
            <a:rPr lang="zh-CN" altLang="en-US" sz="1400" dirty="0"/>
            <a:t>（</a:t>
          </a:r>
          <a:r>
            <a:rPr lang="en-US" altLang="zh-CN" sz="1400" dirty="0"/>
            <a:t>6</a:t>
          </a:r>
          <a:r>
            <a:rPr lang="zh-CN" altLang="en-US" sz="1400" dirty="0"/>
            <a:t>）</a:t>
          </a:r>
        </a:p>
      </dgm:t>
    </dgm:pt>
    <dgm:pt modelId="{CC325E8F-4908-431B-B51C-F337C6924529}" type="sibTrans" cxnId="{C2BE9734-4754-4751-8564-BEAC56AC93A6}">
      <dgm:prSet/>
      <dgm:spPr/>
      <dgm:t>
        <a:bodyPr/>
        <a:lstStyle/>
        <a:p>
          <a:endParaRPr lang="zh-CN" altLang="en-US"/>
        </a:p>
      </dgm:t>
    </dgm:pt>
    <dgm:pt modelId="{E8B20F27-963B-42C0-A078-D7C2C38E180C}" type="parTrans" cxnId="{C2BE9734-4754-4751-8564-BEAC56AC93A6}">
      <dgm:prSet/>
      <dgm:spPr/>
      <dgm:t>
        <a:bodyPr/>
        <a:lstStyle/>
        <a:p>
          <a:endParaRPr lang="zh-CN" altLang="en-US"/>
        </a:p>
      </dgm:t>
    </dgm:pt>
    <dgm:pt modelId="{41B8D468-94A8-4C0B-BE81-F176A3ED4A0F}">
      <dgm:prSet/>
      <dgm:spPr/>
      <dgm:t>
        <a:bodyPr/>
        <a:lstStyle/>
        <a:p>
          <a:r>
            <a:rPr lang="en-US"/>
            <a:t>application</a:t>
          </a:r>
          <a:r>
            <a:rPr lang="zh-CN" altLang="en-US"/>
            <a:t>对象有什么特点？和</a:t>
          </a:r>
          <a:r>
            <a:rPr lang="en-US"/>
            <a:t>session</a:t>
          </a:r>
          <a:r>
            <a:rPr lang="zh-CN" altLang="en-US"/>
            <a:t>对象有什么联系和区别</a:t>
          </a:r>
        </a:p>
      </dgm:t>
    </dgm:pt>
    <dgm:pt modelId="{032675A1-6930-4B20-8D05-E2FD31D45250}" type="parTrans" cxnId="{5D93E8DB-C95D-48E9-9154-79FBB06B3544}">
      <dgm:prSet/>
      <dgm:spPr/>
      <dgm:t>
        <a:bodyPr/>
        <a:lstStyle/>
        <a:p>
          <a:endParaRPr lang="zh-CN" altLang="en-US"/>
        </a:p>
      </dgm:t>
    </dgm:pt>
    <dgm:pt modelId="{585D9E0B-500F-46FA-AA99-6F363F5FE2D3}" type="sibTrans" cxnId="{5D93E8DB-C95D-48E9-9154-79FBB06B3544}">
      <dgm:prSet/>
      <dgm:spPr/>
      <dgm:t>
        <a:bodyPr/>
        <a:lstStyle/>
        <a:p>
          <a:endParaRPr lang="zh-CN" altLang="en-US"/>
        </a:p>
      </dgm:t>
    </dgm:pt>
    <dgm:pt modelId="{71D37719-A4DF-4669-B8E3-76CB9B3DF9C8}" type="pres">
      <dgm:prSet presAssocID="{B180879B-94D4-4073-8F12-8D8EAE59EFF8}" presName="linearFlow" presStyleCnt="0">
        <dgm:presLayoutVars>
          <dgm:dir/>
          <dgm:animLvl val="lvl"/>
          <dgm:resizeHandles val="exact"/>
        </dgm:presLayoutVars>
      </dgm:prSet>
      <dgm:spPr/>
    </dgm:pt>
    <dgm:pt modelId="{D00CC87C-8B37-4DC5-A832-24DECEA36876}" type="pres">
      <dgm:prSet presAssocID="{F0A96818-E61A-4597-BA85-2746A30645BB}" presName="composite" presStyleCnt="0"/>
      <dgm:spPr/>
    </dgm:pt>
    <dgm:pt modelId="{01DA378B-7D22-4ED0-B88D-80FC69218402}" type="pres">
      <dgm:prSet presAssocID="{F0A96818-E61A-4597-BA85-2746A30645BB}" presName="parentText" presStyleLbl="alignNode1" presStyleIdx="0" presStyleCnt="3">
        <dgm:presLayoutVars>
          <dgm:chMax val="1"/>
          <dgm:bulletEnabled val="1"/>
        </dgm:presLayoutVars>
      </dgm:prSet>
      <dgm:spPr/>
    </dgm:pt>
    <dgm:pt modelId="{D9C9D36D-7786-4456-92A8-89CB75F037E0}" type="pres">
      <dgm:prSet presAssocID="{F0A96818-E61A-4597-BA85-2746A30645BB}" presName="descendantText" presStyleLbl="alignAcc1" presStyleIdx="0" presStyleCnt="3">
        <dgm:presLayoutVars>
          <dgm:bulletEnabled val="1"/>
        </dgm:presLayoutVars>
      </dgm:prSet>
      <dgm:spPr/>
    </dgm:pt>
    <dgm:pt modelId="{23495D98-6665-4C84-A8BA-0783B10CD2BD}" type="pres">
      <dgm:prSet presAssocID="{7A3381E7-F5AB-4F2C-B54D-A86420841526}" presName="sp" presStyleCnt="0"/>
      <dgm:spPr/>
    </dgm:pt>
    <dgm:pt modelId="{9FE1785A-B28F-44D0-9921-98DB85A8A34B}" type="pres">
      <dgm:prSet presAssocID="{9B845A22-455C-4973-9A46-6785BFA437BD}" presName="composite" presStyleCnt="0"/>
      <dgm:spPr/>
    </dgm:pt>
    <dgm:pt modelId="{B2685FC9-9166-453B-9972-3CB9293F033C}" type="pres">
      <dgm:prSet presAssocID="{9B845A22-455C-4973-9A46-6785BFA437BD}" presName="parentText" presStyleLbl="alignNode1" presStyleIdx="1" presStyleCnt="3">
        <dgm:presLayoutVars>
          <dgm:chMax val="1"/>
          <dgm:bulletEnabled val="1"/>
        </dgm:presLayoutVars>
      </dgm:prSet>
      <dgm:spPr/>
    </dgm:pt>
    <dgm:pt modelId="{AA63E0A3-216C-4F92-BF0F-BB1B54B90D2E}" type="pres">
      <dgm:prSet presAssocID="{9B845A22-455C-4973-9A46-6785BFA437BD}" presName="descendantText" presStyleLbl="alignAcc1" presStyleIdx="1" presStyleCnt="3">
        <dgm:presLayoutVars>
          <dgm:bulletEnabled val="1"/>
        </dgm:presLayoutVars>
      </dgm:prSet>
      <dgm:spPr/>
    </dgm:pt>
    <dgm:pt modelId="{A170AF82-EA5F-488C-9614-CF512C30CFDC}" type="pres">
      <dgm:prSet presAssocID="{1417D99A-D372-455C-B2D5-B0B9F878EFC2}" presName="sp" presStyleCnt="0"/>
      <dgm:spPr/>
    </dgm:pt>
    <dgm:pt modelId="{E7D136E1-971E-43E6-985B-1945AB0F1B42}" type="pres">
      <dgm:prSet presAssocID="{4F55CE31-AA92-48EF-8D93-E3A8FA0F7285}" presName="composite" presStyleCnt="0"/>
      <dgm:spPr/>
    </dgm:pt>
    <dgm:pt modelId="{D88D0E5C-12A1-4961-B50F-6302B0CA831D}" type="pres">
      <dgm:prSet presAssocID="{4F55CE31-AA92-48EF-8D93-E3A8FA0F7285}" presName="parentText" presStyleLbl="alignNode1" presStyleIdx="2" presStyleCnt="3">
        <dgm:presLayoutVars>
          <dgm:chMax val="1"/>
          <dgm:bulletEnabled val="1"/>
        </dgm:presLayoutVars>
      </dgm:prSet>
      <dgm:spPr/>
    </dgm:pt>
    <dgm:pt modelId="{05995067-70EC-4BDC-B02E-93AE25FCDA0B}" type="pres">
      <dgm:prSet presAssocID="{4F55CE31-AA92-48EF-8D93-E3A8FA0F7285}" presName="descendantText" presStyleLbl="alignAcc1" presStyleIdx="2" presStyleCnt="3">
        <dgm:presLayoutVars>
          <dgm:bulletEnabled val="1"/>
        </dgm:presLayoutVars>
      </dgm:prSet>
      <dgm:spPr/>
    </dgm:pt>
  </dgm:ptLst>
  <dgm:cxnLst>
    <dgm:cxn modelId="{A2172B09-DA52-41C9-A0BE-FF8FE14631D6}" type="presOf" srcId="{B180879B-94D4-4073-8F12-8D8EAE59EFF8}" destId="{71D37719-A4DF-4669-B8E3-76CB9B3DF9C8}" srcOrd="0" destOrd="0" presId="urn:microsoft.com/office/officeart/2005/8/layout/chevron2"/>
    <dgm:cxn modelId="{28290A23-DA0F-4133-B29C-A2ED1FD0FE8E}" srcId="{9B845A22-455C-4973-9A46-6785BFA437BD}" destId="{240746F7-E7C4-4652-AD60-881C8B254660}" srcOrd="0" destOrd="0" parTransId="{3BA6C059-1978-4889-9CDD-67300D4B0768}" sibTransId="{C8C8696B-7A28-405F-A4A6-D590E5D4B478}"/>
    <dgm:cxn modelId="{6191DB29-4A0C-49E3-A7F8-423F7D7DE947}" type="presOf" srcId="{9B845A22-455C-4973-9A46-6785BFA437BD}" destId="{B2685FC9-9166-453B-9972-3CB9293F033C}" srcOrd="0" destOrd="0" presId="urn:microsoft.com/office/officeart/2005/8/layout/chevron2"/>
    <dgm:cxn modelId="{C2BE9734-4754-4751-8564-BEAC56AC93A6}" srcId="{B180879B-94D4-4073-8F12-8D8EAE59EFF8}" destId="{4F55CE31-AA92-48EF-8D93-E3A8FA0F7285}" srcOrd="2" destOrd="0" parTransId="{E8B20F27-963B-42C0-A078-D7C2C38E180C}" sibTransId="{CC325E8F-4908-431B-B51C-F337C6924529}"/>
    <dgm:cxn modelId="{4ABCAD3B-A1D4-4220-B2D3-CF066D6D7A88}" type="presOf" srcId="{4F55CE31-AA92-48EF-8D93-E3A8FA0F7285}" destId="{D88D0E5C-12A1-4961-B50F-6302B0CA831D}" srcOrd="0" destOrd="0" presId="urn:microsoft.com/office/officeart/2005/8/layout/chevron2"/>
    <dgm:cxn modelId="{EF2CD48D-1DF5-4000-ADC5-BE0D01478ED5}" type="presOf" srcId="{F0A96818-E61A-4597-BA85-2746A30645BB}" destId="{01DA378B-7D22-4ED0-B88D-80FC69218402}" srcOrd="0" destOrd="0" presId="urn:microsoft.com/office/officeart/2005/8/layout/chevron2"/>
    <dgm:cxn modelId="{2A83C593-2202-4F13-9CBA-F6815B45AD91}" type="presOf" srcId="{240746F7-E7C4-4652-AD60-881C8B254660}" destId="{AA63E0A3-216C-4F92-BF0F-BB1B54B90D2E}" srcOrd="0" destOrd="0" presId="urn:microsoft.com/office/officeart/2005/8/layout/chevron2"/>
    <dgm:cxn modelId="{BAE34D98-2D39-4363-A0C6-D7B9808CF776}" type="presOf" srcId="{41B8D468-94A8-4C0B-BE81-F176A3ED4A0F}" destId="{05995067-70EC-4BDC-B02E-93AE25FCDA0B}" srcOrd="0" destOrd="0" presId="urn:microsoft.com/office/officeart/2005/8/layout/chevron2"/>
    <dgm:cxn modelId="{E6B4489F-4DC3-42D2-AE59-9C445866853B}" srcId="{B180879B-94D4-4073-8F12-8D8EAE59EFF8}" destId="{9B845A22-455C-4973-9A46-6785BFA437BD}" srcOrd="1" destOrd="0" parTransId="{0F5F2CC7-B4B6-4698-A552-1B53BED81FAD}" sibTransId="{1417D99A-D372-455C-B2D5-B0B9F878EFC2}"/>
    <dgm:cxn modelId="{583B83AF-9513-4A2B-95FE-D5B504852809}" type="presOf" srcId="{213C768A-EA40-4E44-8D0A-408F6E5C3843}" destId="{D9C9D36D-7786-4456-92A8-89CB75F037E0}" srcOrd="0" destOrd="0" presId="urn:microsoft.com/office/officeart/2005/8/layout/chevron2"/>
    <dgm:cxn modelId="{7418E5CE-5E9D-44C8-8DA0-A0A9B4758143}" srcId="{B180879B-94D4-4073-8F12-8D8EAE59EFF8}" destId="{F0A96818-E61A-4597-BA85-2746A30645BB}" srcOrd="0" destOrd="0" parTransId="{BF1CBFFC-DFEE-4994-AE06-6A95FE9E5E84}" sibTransId="{7A3381E7-F5AB-4F2C-B54D-A86420841526}"/>
    <dgm:cxn modelId="{5D93E8DB-C95D-48E9-9154-79FBB06B3544}" srcId="{4F55CE31-AA92-48EF-8D93-E3A8FA0F7285}" destId="{41B8D468-94A8-4C0B-BE81-F176A3ED4A0F}" srcOrd="0" destOrd="0" parTransId="{032675A1-6930-4B20-8D05-E2FD31D45250}" sibTransId="{585D9E0B-500F-46FA-AA99-6F363F5FE2D3}"/>
    <dgm:cxn modelId="{4FAD01E4-03A8-4B18-A062-BFDC66A7BA6B}" srcId="{F0A96818-E61A-4597-BA85-2746A30645BB}" destId="{213C768A-EA40-4E44-8D0A-408F6E5C3843}" srcOrd="0" destOrd="0" parTransId="{3B672700-0D9D-44DD-82A8-C4D8F5F38AD3}" sibTransId="{EFDEC236-415A-408F-A3FA-503AF8FA1A7E}"/>
    <dgm:cxn modelId="{53675670-0AD5-4A15-A98B-B857E2D79A97}" type="presParOf" srcId="{71D37719-A4DF-4669-B8E3-76CB9B3DF9C8}" destId="{D00CC87C-8B37-4DC5-A832-24DECEA36876}" srcOrd="0" destOrd="0" presId="urn:microsoft.com/office/officeart/2005/8/layout/chevron2"/>
    <dgm:cxn modelId="{8CEB58A0-A64D-4739-8236-E6E471E6B55B}" type="presParOf" srcId="{D00CC87C-8B37-4DC5-A832-24DECEA36876}" destId="{01DA378B-7D22-4ED0-B88D-80FC69218402}" srcOrd="0" destOrd="0" presId="urn:microsoft.com/office/officeart/2005/8/layout/chevron2"/>
    <dgm:cxn modelId="{84EB2547-1613-4C61-9701-DCBC9B6431A3}" type="presParOf" srcId="{D00CC87C-8B37-4DC5-A832-24DECEA36876}" destId="{D9C9D36D-7786-4456-92A8-89CB75F037E0}" srcOrd="1" destOrd="0" presId="urn:microsoft.com/office/officeart/2005/8/layout/chevron2"/>
    <dgm:cxn modelId="{70736890-4C46-4B06-9B2A-C20255BBD779}" type="presParOf" srcId="{71D37719-A4DF-4669-B8E3-76CB9B3DF9C8}" destId="{23495D98-6665-4C84-A8BA-0783B10CD2BD}" srcOrd="1" destOrd="0" presId="urn:microsoft.com/office/officeart/2005/8/layout/chevron2"/>
    <dgm:cxn modelId="{36CD9A15-4054-41A5-8D8E-19F59DC7BB2D}" type="presParOf" srcId="{71D37719-A4DF-4669-B8E3-76CB9B3DF9C8}" destId="{9FE1785A-B28F-44D0-9921-98DB85A8A34B}" srcOrd="2" destOrd="0" presId="urn:microsoft.com/office/officeart/2005/8/layout/chevron2"/>
    <dgm:cxn modelId="{8A5BBC78-9A29-4455-B721-6EC64ADAB535}" type="presParOf" srcId="{9FE1785A-B28F-44D0-9921-98DB85A8A34B}" destId="{B2685FC9-9166-453B-9972-3CB9293F033C}" srcOrd="0" destOrd="0" presId="urn:microsoft.com/office/officeart/2005/8/layout/chevron2"/>
    <dgm:cxn modelId="{3E87F5C8-41F6-4CA7-A0BF-679C5C5BE667}" type="presParOf" srcId="{9FE1785A-B28F-44D0-9921-98DB85A8A34B}" destId="{AA63E0A3-216C-4F92-BF0F-BB1B54B90D2E}" srcOrd="1" destOrd="0" presId="urn:microsoft.com/office/officeart/2005/8/layout/chevron2"/>
    <dgm:cxn modelId="{64588BBE-89D9-4ECC-BDA9-7F4364892341}" type="presParOf" srcId="{71D37719-A4DF-4669-B8E3-76CB9B3DF9C8}" destId="{A170AF82-EA5F-488C-9614-CF512C30CFDC}" srcOrd="3" destOrd="0" presId="urn:microsoft.com/office/officeart/2005/8/layout/chevron2"/>
    <dgm:cxn modelId="{B4791F85-CC87-4D1C-9662-3505939CA089}" type="presParOf" srcId="{71D37719-A4DF-4669-B8E3-76CB9B3DF9C8}" destId="{E7D136E1-971E-43E6-985B-1945AB0F1B42}" srcOrd="4" destOrd="0" presId="urn:microsoft.com/office/officeart/2005/8/layout/chevron2"/>
    <dgm:cxn modelId="{18939431-0BB3-4692-B7DD-C4CB87CA6388}" type="presParOf" srcId="{E7D136E1-971E-43E6-985B-1945AB0F1B42}" destId="{D88D0E5C-12A1-4961-B50F-6302B0CA831D}" srcOrd="0" destOrd="0" presId="urn:microsoft.com/office/officeart/2005/8/layout/chevron2"/>
    <dgm:cxn modelId="{BDC1D3F7-3163-4207-84DC-606CB49622FB}" type="presParOf" srcId="{E7D136E1-971E-43E6-985B-1945AB0F1B42}" destId="{05995067-70EC-4BDC-B02E-93AE25FCDA0B}"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CB16B31-9B35-49A5-9267-59EC1AEFFD98}">
      <dsp:nvSpPr>
        <dsp:cNvPr id="0" name=""/>
        <dsp:cNvSpPr/>
      </dsp:nvSpPr>
      <dsp:spPr>
        <a:xfrm rot="5400000">
          <a:off x="2549210" y="-1706474"/>
          <a:ext cx="371933" cy="3910624"/>
        </a:xfrm>
        <a:prstGeom prst="round2SameRect">
          <a:avLst/>
        </a:prstGeom>
        <a:solidFill>
          <a:schemeClr val="accent1">
            <a:alpha val="90000"/>
            <a:tint val="40000"/>
            <a:hueOff val="0"/>
            <a:satOff val="0"/>
            <a:lumOff val="0"/>
            <a:alphaOff val="0"/>
          </a:schemeClr>
        </a:solidFill>
        <a:ln w="285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en-US" sz="1800" b="1" kern="1200" dirty="0"/>
            <a:t>out</a:t>
          </a:r>
          <a:r>
            <a:rPr lang="zh-CN" altLang="en-US" sz="1800" b="1" kern="1200" dirty="0"/>
            <a:t>对象</a:t>
          </a:r>
          <a:endParaRPr lang="zh-CN" altLang="en-US" sz="1800" kern="1200" dirty="0"/>
        </a:p>
      </dsp:txBody>
      <dsp:txXfrm rot="-5400000">
        <a:off x="779865" y="81027"/>
        <a:ext cx="3892468" cy="335621"/>
      </dsp:txXfrm>
    </dsp:sp>
    <dsp:sp modelId="{15E2E7F4-D241-44B8-9DCC-7008C01D94FE}">
      <dsp:nvSpPr>
        <dsp:cNvPr id="0" name=""/>
        <dsp:cNvSpPr/>
      </dsp:nvSpPr>
      <dsp:spPr>
        <a:xfrm>
          <a:off x="374" y="290"/>
          <a:ext cx="779490" cy="464916"/>
        </a:xfrm>
        <a:prstGeom prst="roundRect">
          <a:avLst/>
        </a:prstGeom>
        <a:solidFill>
          <a:schemeClr val="accent1">
            <a:hueOff val="0"/>
            <a:satOff val="0"/>
            <a:lumOff val="0"/>
            <a:alphaOff val="0"/>
          </a:schemeClr>
        </a:solidFill>
        <a:ln w="285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altLang="en-US" sz="1800" kern="1200"/>
            <a:t>9.1</a:t>
          </a:r>
          <a:endParaRPr lang="zh-CN" altLang="en-US" sz="1800" kern="1200" dirty="0"/>
        </a:p>
      </dsp:txBody>
      <dsp:txXfrm>
        <a:off x="23069" y="22985"/>
        <a:ext cx="734100" cy="419526"/>
      </dsp:txXfrm>
    </dsp:sp>
    <dsp:sp modelId="{37110720-671B-4B9E-8D42-4B3D1C0964D4}">
      <dsp:nvSpPr>
        <dsp:cNvPr id="0" name=""/>
        <dsp:cNvSpPr/>
      </dsp:nvSpPr>
      <dsp:spPr>
        <a:xfrm rot="5400000">
          <a:off x="2549210" y="-1218311"/>
          <a:ext cx="371933" cy="3910624"/>
        </a:xfrm>
        <a:prstGeom prst="round2SameRect">
          <a:avLst/>
        </a:prstGeom>
        <a:solidFill>
          <a:schemeClr val="accent1">
            <a:alpha val="90000"/>
            <a:tint val="40000"/>
            <a:hueOff val="0"/>
            <a:satOff val="0"/>
            <a:lumOff val="0"/>
            <a:alphaOff val="0"/>
          </a:schemeClr>
        </a:solidFill>
        <a:ln w="285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en-US" sz="1800" b="1" kern="1200" dirty="0"/>
            <a:t>request</a:t>
          </a:r>
          <a:r>
            <a:rPr lang="zh-CN" altLang="en-US" sz="1800" b="1" kern="1200" dirty="0"/>
            <a:t>对象</a:t>
          </a:r>
          <a:endParaRPr lang="zh-CN" altLang="en-US" sz="1800" kern="1200" dirty="0"/>
        </a:p>
      </dsp:txBody>
      <dsp:txXfrm rot="-5400000">
        <a:off x="779865" y="569190"/>
        <a:ext cx="3892468" cy="335621"/>
      </dsp:txXfrm>
    </dsp:sp>
    <dsp:sp modelId="{C3401FF6-1571-4F94-B520-13299E266A49}">
      <dsp:nvSpPr>
        <dsp:cNvPr id="0" name=""/>
        <dsp:cNvSpPr/>
      </dsp:nvSpPr>
      <dsp:spPr>
        <a:xfrm>
          <a:off x="374" y="488452"/>
          <a:ext cx="779490" cy="464916"/>
        </a:xfrm>
        <a:prstGeom prst="roundRect">
          <a:avLst/>
        </a:prstGeom>
        <a:solidFill>
          <a:schemeClr val="accent1">
            <a:hueOff val="0"/>
            <a:satOff val="0"/>
            <a:lumOff val="0"/>
            <a:alphaOff val="0"/>
          </a:schemeClr>
        </a:solidFill>
        <a:ln w="285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altLang="en-US" sz="1800" kern="1200" dirty="0"/>
            <a:t>9.2</a:t>
          </a:r>
          <a:endParaRPr lang="zh-CN" altLang="en-US" sz="1800" kern="1200" dirty="0"/>
        </a:p>
      </dsp:txBody>
      <dsp:txXfrm>
        <a:off x="23069" y="511147"/>
        <a:ext cx="734100" cy="419526"/>
      </dsp:txXfrm>
    </dsp:sp>
    <dsp:sp modelId="{F1F22EBF-A4F2-412B-8C4C-0C4843BA2520}">
      <dsp:nvSpPr>
        <dsp:cNvPr id="0" name=""/>
        <dsp:cNvSpPr/>
      </dsp:nvSpPr>
      <dsp:spPr>
        <a:xfrm rot="5400000">
          <a:off x="2549210" y="-730148"/>
          <a:ext cx="371933" cy="3910624"/>
        </a:xfrm>
        <a:prstGeom prst="round2SameRect">
          <a:avLst/>
        </a:prstGeom>
        <a:solidFill>
          <a:schemeClr val="accent1">
            <a:alpha val="90000"/>
            <a:tint val="40000"/>
            <a:hueOff val="0"/>
            <a:satOff val="0"/>
            <a:lumOff val="0"/>
            <a:alphaOff val="0"/>
          </a:schemeClr>
        </a:solidFill>
        <a:ln w="285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en-US" sz="1800" b="1" kern="1200" dirty="0"/>
            <a:t>response</a:t>
          </a:r>
          <a:r>
            <a:rPr lang="zh-CN" altLang="en-US" sz="1800" b="1" kern="1200" dirty="0"/>
            <a:t>对象</a:t>
          </a:r>
          <a:endParaRPr lang="zh-CN" altLang="en-US" sz="1800" kern="1200" dirty="0"/>
        </a:p>
      </dsp:txBody>
      <dsp:txXfrm rot="-5400000">
        <a:off x="779865" y="1057353"/>
        <a:ext cx="3892468" cy="335621"/>
      </dsp:txXfrm>
    </dsp:sp>
    <dsp:sp modelId="{C31F5CA1-C68A-4B28-A0D2-8DD1F25FFC58}">
      <dsp:nvSpPr>
        <dsp:cNvPr id="0" name=""/>
        <dsp:cNvSpPr/>
      </dsp:nvSpPr>
      <dsp:spPr>
        <a:xfrm>
          <a:off x="374" y="976615"/>
          <a:ext cx="779490" cy="464916"/>
        </a:xfrm>
        <a:prstGeom prst="roundRect">
          <a:avLst/>
        </a:prstGeom>
        <a:solidFill>
          <a:schemeClr val="accent1">
            <a:hueOff val="0"/>
            <a:satOff val="0"/>
            <a:lumOff val="0"/>
            <a:alphaOff val="0"/>
          </a:schemeClr>
        </a:solidFill>
        <a:ln w="285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altLang="en-US" sz="1800" kern="1200" dirty="0"/>
            <a:t>9.3</a:t>
          </a:r>
          <a:endParaRPr lang="zh-CN" altLang="en-US" sz="1800" kern="1200" dirty="0"/>
        </a:p>
      </dsp:txBody>
      <dsp:txXfrm>
        <a:off x="23069" y="999310"/>
        <a:ext cx="734100" cy="419526"/>
      </dsp:txXfrm>
    </dsp:sp>
    <dsp:sp modelId="{2CC50BB7-F260-4679-BAA5-D382FAA8AB51}">
      <dsp:nvSpPr>
        <dsp:cNvPr id="0" name=""/>
        <dsp:cNvSpPr/>
      </dsp:nvSpPr>
      <dsp:spPr>
        <a:xfrm rot="5400000">
          <a:off x="2549210" y="-241986"/>
          <a:ext cx="371933" cy="3910624"/>
        </a:xfrm>
        <a:prstGeom prst="round2SameRect">
          <a:avLst/>
        </a:prstGeom>
        <a:solidFill>
          <a:schemeClr val="accent1">
            <a:alpha val="90000"/>
            <a:tint val="40000"/>
            <a:hueOff val="0"/>
            <a:satOff val="0"/>
            <a:lumOff val="0"/>
            <a:alphaOff val="0"/>
          </a:schemeClr>
        </a:solidFill>
        <a:ln w="285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en-US" sz="1800" b="1" kern="1200" dirty="0"/>
            <a:t>session</a:t>
          </a:r>
          <a:r>
            <a:rPr lang="zh-CN" altLang="en-US" sz="1800" b="1" kern="1200" dirty="0"/>
            <a:t>对象</a:t>
          </a:r>
          <a:endParaRPr lang="zh-CN" altLang="en-US" sz="1800" kern="1200" dirty="0"/>
        </a:p>
      </dsp:txBody>
      <dsp:txXfrm rot="-5400000">
        <a:off x="779865" y="1545515"/>
        <a:ext cx="3892468" cy="335621"/>
      </dsp:txXfrm>
    </dsp:sp>
    <dsp:sp modelId="{6819F1BD-7492-482E-AD44-918D47F63205}">
      <dsp:nvSpPr>
        <dsp:cNvPr id="0" name=""/>
        <dsp:cNvSpPr/>
      </dsp:nvSpPr>
      <dsp:spPr>
        <a:xfrm>
          <a:off x="374" y="1464777"/>
          <a:ext cx="779490" cy="464916"/>
        </a:xfrm>
        <a:prstGeom prst="roundRect">
          <a:avLst/>
        </a:prstGeom>
        <a:solidFill>
          <a:schemeClr val="accent1">
            <a:hueOff val="0"/>
            <a:satOff val="0"/>
            <a:lumOff val="0"/>
            <a:alphaOff val="0"/>
          </a:schemeClr>
        </a:solidFill>
        <a:ln w="285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altLang="en-US" sz="1800" kern="1200" dirty="0"/>
            <a:t>9.4</a:t>
          </a:r>
          <a:endParaRPr lang="zh-CN" altLang="en-US" sz="1800" kern="1200" dirty="0"/>
        </a:p>
      </dsp:txBody>
      <dsp:txXfrm>
        <a:off x="23069" y="1487472"/>
        <a:ext cx="734100" cy="419526"/>
      </dsp:txXfrm>
    </dsp:sp>
    <dsp:sp modelId="{DEA037ED-B71D-4AA1-AEC0-A513C66C1263}">
      <dsp:nvSpPr>
        <dsp:cNvPr id="0" name=""/>
        <dsp:cNvSpPr/>
      </dsp:nvSpPr>
      <dsp:spPr>
        <a:xfrm rot="5400000">
          <a:off x="2549210" y="246176"/>
          <a:ext cx="371933" cy="3910624"/>
        </a:xfrm>
        <a:prstGeom prst="round2SameRect">
          <a:avLst/>
        </a:prstGeom>
        <a:solidFill>
          <a:schemeClr val="accent1">
            <a:alpha val="90000"/>
            <a:tint val="40000"/>
            <a:hueOff val="0"/>
            <a:satOff val="0"/>
            <a:lumOff val="0"/>
            <a:alphaOff val="0"/>
          </a:schemeClr>
        </a:solidFill>
        <a:ln w="285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en-US" sz="1800" b="1" kern="1200" dirty="0"/>
            <a:t>application</a:t>
          </a:r>
          <a:r>
            <a:rPr lang="zh-CN" altLang="en-US" sz="1800" b="1" kern="1200" dirty="0"/>
            <a:t>对象 </a:t>
          </a:r>
          <a:endParaRPr lang="zh-CN" altLang="en-US" sz="1800" kern="1200" dirty="0"/>
        </a:p>
      </dsp:txBody>
      <dsp:txXfrm rot="-5400000">
        <a:off x="779865" y="2033677"/>
        <a:ext cx="3892468" cy="335621"/>
      </dsp:txXfrm>
    </dsp:sp>
    <dsp:sp modelId="{EF87D864-F410-4DB8-84BD-4C58D23C79F1}">
      <dsp:nvSpPr>
        <dsp:cNvPr id="0" name=""/>
        <dsp:cNvSpPr/>
      </dsp:nvSpPr>
      <dsp:spPr>
        <a:xfrm>
          <a:off x="374" y="1952940"/>
          <a:ext cx="779490" cy="464916"/>
        </a:xfrm>
        <a:prstGeom prst="roundRect">
          <a:avLst/>
        </a:prstGeom>
        <a:solidFill>
          <a:schemeClr val="accent1">
            <a:hueOff val="0"/>
            <a:satOff val="0"/>
            <a:lumOff val="0"/>
            <a:alphaOff val="0"/>
          </a:schemeClr>
        </a:solidFill>
        <a:ln w="285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altLang="en-US" sz="1800" kern="1200" dirty="0"/>
            <a:t>9.5</a:t>
          </a:r>
          <a:endParaRPr lang="zh-CN" altLang="en-US" sz="1800" kern="1200" dirty="0"/>
        </a:p>
      </dsp:txBody>
      <dsp:txXfrm>
        <a:off x="23069" y="1975635"/>
        <a:ext cx="734100" cy="419526"/>
      </dsp:txXfrm>
    </dsp:sp>
    <dsp:sp modelId="{FAE14DC8-4368-41FB-8456-0ED1ABE36B08}">
      <dsp:nvSpPr>
        <dsp:cNvPr id="0" name=""/>
        <dsp:cNvSpPr/>
      </dsp:nvSpPr>
      <dsp:spPr>
        <a:xfrm rot="5400000">
          <a:off x="2549210" y="734338"/>
          <a:ext cx="371933" cy="3910624"/>
        </a:xfrm>
        <a:prstGeom prst="round2SameRect">
          <a:avLst/>
        </a:prstGeom>
        <a:solidFill>
          <a:schemeClr val="accent1">
            <a:alpha val="90000"/>
            <a:tint val="40000"/>
            <a:hueOff val="0"/>
            <a:satOff val="0"/>
            <a:lumOff val="0"/>
            <a:alphaOff val="0"/>
          </a:schemeClr>
        </a:solidFill>
        <a:ln w="285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en-US" sz="1800" b="1" kern="1200" dirty="0"/>
            <a:t>exception</a:t>
          </a:r>
          <a:r>
            <a:rPr lang="zh-CN" altLang="en-US" sz="1800" b="1" kern="1200" dirty="0"/>
            <a:t>对象</a:t>
          </a:r>
          <a:endParaRPr lang="zh-CN" altLang="en-US" sz="1800" kern="1200" dirty="0"/>
        </a:p>
      </dsp:txBody>
      <dsp:txXfrm rot="-5400000">
        <a:off x="779865" y="2521839"/>
        <a:ext cx="3892468" cy="335621"/>
      </dsp:txXfrm>
    </dsp:sp>
    <dsp:sp modelId="{1A56208E-D5A3-4109-99AD-ACFE5AE476CD}">
      <dsp:nvSpPr>
        <dsp:cNvPr id="0" name=""/>
        <dsp:cNvSpPr/>
      </dsp:nvSpPr>
      <dsp:spPr>
        <a:xfrm>
          <a:off x="374" y="2441102"/>
          <a:ext cx="779490" cy="464916"/>
        </a:xfrm>
        <a:prstGeom prst="roundRect">
          <a:avLst/>
        </a:prstGeom>
        <a:solidFill>
          <a:schemeClr val="accent1">
            <a:hueOff val="0"/>
            <a:satOff val="0"/>
            <a:lumOff val="0"/>
            <a:alphaOff val="0"/>
          </a:schemeClr>
        </a:solidFill>
        <a:ln w="285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altLang="en-US" sz="1800" kern="1200" dirty="0"/>
            <a:t>9.6</a:t>
          </a:r>
          <a:endParaRPr lang="zh-CN" altLang="en-US" sz="1800" kern="1200" dirty="0"/>
        </a:p>
      </dsp:txBody>
      <dsp:txXfrm>
        <a:off x="23069" y="2463797"/>
        <a:ext cx="734100" cy="419526"/>
      </dsp:txXfrm>
    </dsp:sp>
    <dsp:sp modelId="{E3BD2204-CD0D-43F1-98FF-83EFEBCA76FC}">
      <dsp:nvSpPr>
        <dsp:cNvPr id="0" name=""/>
        <dsp:cNvSpPr/>
      </dsp:nvSpPr>
      <dsp:spPr>
        <a:xfrm rot="5400000">
          <a:off x="2549210" y="1222501"/>
          <a:ext cx="371933" cy="3910624"/>
        </a:xfrm>
        <a:prstGeom prst="round2SameRect">
          <a:avLst/>
        </a:prstGeom>
        <a:solidFill>
          <a:schemeClr val="accent1">
            <a:alpha val="90000"/>
            <a:tint val="40000"/>
            <a:hueOff val="0"/>
            <a:satOff val="0"/>
            <a:lumOff val="0"/>
            <a:alphaOff val="0"/>
          </a:schemeClr>
        </a:solidFill>
        <a:ln w="285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zh-CN" altLang="en-US" sz="1800" b="1" kern="1200" dirty="0"/>
            <a:t>其它内置对象</a:t>
          </a:r>
          <a:endParaRPr lang="zh-CN" altLang="en-US" sz="1800" kern="1200" dirty="0"/>
        </a:p>
      </dsp:txBody>
      <dsp:txXfrm rot="-5400000">
        <a:off x="779865" y="3010002"/>
        <a:ext cx="3892468" cy="335621"/>
      </dsp:txXfrm>
    </dsp:sp>
    <dsp:sp modelId="{DA0EF6C6-A069-4AA2-9F3E-68ED06C6524E}">
      <dsp:nvSpPr>
        <dsp:cNvPr id="0" name=""/>
        <dsp:cNvSpPr/>
      </dsp:nvSpPr>
      <dsp:spPr>
        <a:xfrm>
          <a:off x="374" y="2929265"/>
          <a:ext cx="779490" cy="464916"/>
        </a:xfrm>
        <a:prstGeom prst="roundRect">
          <a:avLst/>
        </a:prstGeom>
        <a:solidFill>
          <a:schemeClr val="accent1">
            <a:hueOff val="0"/>
            <a:satOff val="0"/>
            <a:lumOff val="0"/>
            <a:alphaOff val="0"/>
          </a:schemeClr>
        </a:solidFill>
        <a:ln w="285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altLang="en-US" sz="1800" kern="1200" dirty="0"/>
            <a:t>9.7</a:t>
          </a:r>
          <a:endParaRPr lang="zh-CN" altLang="en-US" sz="1800" kern="1200" dirty="0"/>
        </a:p>
      </dsp:txBody>
      <dsp:txXfrm>
        <a:off x="23069" y="2951960"/>
        <a:ext cx="734100" cy="41952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2A54C91-1D53-4AE0-96D7-9EF1EC6127E4}">
      <dsp:nvSpPr>
        <dsp:cNvPr id="0" name=""/>
        <dsp:cNvSpPr/>
      </dsp:nvSpPr>
      <dsp:spPr>
        <a:xfrm rot="5400000">
          <a:off x="-189131" y="189574"/>
          <a:ext cx="1260878" cy="882614"/>
        </a:xfrm>
        <a:prstGeom prst="chevron">
          <a:avLst/>
        </a:prstGeom>
        <a:solidFill>
          <a:schemeClr val="accent1">
            <a:hueOff val="0"/>
            <a:satOff val="0"/>
            <a:lumOff val="0"/>
            <a:alphaOff val="0"/>
          </a:schemeClr>
        </a:solidFill>
        <a:ln w="285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t>（</a:t>
          </a:r>
          <a:r>
            <a:rPr lang="en-US" altLang="zh-CN" sz="2000" kern="1200" dirty="0"/>
            <a:t>1</a:t>
          </a:r>
          <a:r>
            <a:rPr lang="zh-CN" altLang="en-US" sz="2000" kern="1200" dirty="0"/>
            <a:t>）</a:t>
          </a:r>
        </a:p>
      </dsp:txBody>
      <dsp:txXfrm rot="-5400000">
        <a:off x="1" y="441749"/>
        <a:ext cx="882614" cy="378264"/>
      </dsp:txXfrm>
    </dsp:sp>
    <dsp:sp modelId="{43EEFC3A-8F94-457E-82F4-DAB369B5789A}">
      <dsp:nvSpPr>
        <dsp:cNvPr id="0" name=""/>
        <dsp:cNvSpPr/>
      </dsp:nvSpPr>
      <dsp:spPr>
        <a:xfrm rot="5400000">
          <a:off x="4146321" y="-3263264"/>
          <a:ext cx="819570" cy="7346985"/>
        </a:xfrm>
        <a:prstGeom prst="round2SameRect">
          <a:avLst/>
        </a:prstGeom>
        <a:solidFill>
          <a:schemeClr val="lt1">
            <a:alpha val="90000"/>
            <a:hueOff val="0"/>
            <a:satOff val="0"/>
            <a:lumOff val="0"/>
            <a:alphaOff val="0"/>
          </a:schemeClr>
        </a:solidFill>
        <a:ln w="285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en-US" altLang="zh-CN" sz="2000" kern="1200" dirty="0"/>
            <a:t> </a:t>
          </a:r>
          <a:r>
            <a:rPr lang="zh-CN" altLang="en-US" sz="2000" kern="1200" dirty="0"/>
            <a:t>什么是内置对象？</a:t>
          </a:r>
        </a:p>
      </dsp:txBody>
      <dsp:txXfrm rot="-5400000">
        <a:off x="882614" y="40451"/>
        <a:ext cx="7306977" cy="739554"/>
      </dsp:txXfrm>
    </dsp:sp>
    <dsp:sp modelId="{E6D999AA-34FD-423C-8AF8-3B1EFF2E221D}">
      <dsp:nvSpPr>
        <dsp:cNvPr id="0" name=""/>
        <dsp:cNvSpPr/>
      </dsp:nvSpPr>
      <dsp:spPr>
        <a:xfrm rot="5400000">
          <a:off x="-189131" y="1250880"/>
          <a:ext cx="1260878" cy="882614"/>
        </a:xfrm>
        <a:prstGeom prst="chevron">
          <a:avLst/>
        </a:prstGeom>
        <a:solidFill>
          <a:schemeClr val="accent1">
            <a:hueOff val="0"/>
            <a:satOff val="0"/>
            <a:lumOff val="0"/>
            <a:alphaOff val="0"/>
          </a:schemeClr>
        </a:solidFill>
        <a:ln w="285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t>（</a:t>
          </a:r>
          <a:r>
            <a:rPr lang="en-US" altLang="zh-CN" sz="2000" kern="1200" dirty="0"/>
            <a:t>2</a:t>
          </a:r>
          <a:r>
            <a:rPr lang="zh-CN" altLang="en-US" sz="2000" kern="1200" dirty="0"/>
            <a:t>）</a:t>
          </a:r>
        </a:p>
      </dsp:txBody>
      <dsp:txXfrm rot="-5400000">
        <a:off x="1" y="1503055"/>
        <a:ext cx="882614" cy="378264"/>
      </dsp:txXfrm>
    </dsp:sp>
    <dsp:sp modelId="{CCDBE260-693E-4110-9E53-82EB4DD183B5}">
      <dsp:nvSpPr>
        <dsp:cNvPr id="0" name=""/>
        <dsp:cNvSpPr/>
      </dsp:nvSpPr>
      <dsp:spPr>
        <a:xfrm rot="5400000">
          <a:off x="4146321" y="-2201958"/>
          <a:ext cx="819570" cy="7346985"/>
        </a:xfrm>
        <a:prstGeom prst="round2SameRect">
          <a:avLst/>
        </a:prstGeom>
        <a:solidFill>
          <a:schemeClr val="lt1">
            <a:alpha val="90000"/>
            <a:hueOff val="0"/>
            <a:satOff val="0"/>
            <a:lumOff val="0"/>
            <a:alphaOff val="0"/>
          </a:schemeClr>
        </a:solidFill>
        <a:ln w="285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zh-CN" altLang="en-US" sz="2000" kern="1200" dirty="0"/>
            <a:t>从作用域和功能这两方面对</a:t>
          </a:r>
          <a:r>
            <a:rPr lang="en-US" altLang="zh-CN" sz="2000" kern="1200" dirty="0"/>
            <a:t>JSP</a:t>
          </a:r>
          <a:r>
            <a:rPr lang="zh-CN" altLang="en-US" sz="2000" kern="1200" dirty="0"/>
            <a:t>的内置对象进行比较和分析。</a:t>
          </a:r>
        </a:p>
      </dsp:txBody>
      <dsp:txXfrm rot="-5400000">
        <a:off x="882614" y="1101757"/>
        <a:ext cx="7306977" cy="739554"/>
      </dsp:txXfrm>
    </dsp:sp>
    <dsp:sp modelId="{02F827D0-3B9A-41BB-98AB-75EEAA879F2C}">
      <dsp:nvSpPr>
        <dsp:cNvPr id="0" name=""/>
        <dsp:cNvSpPr/>
      </dsp:nvSpPr>
      <dsp:spPr>
        <a:xfrm rot="5400000">
          <a:off x="-189131" y="2312186"/>
          <a:ext cx="1260878" cy="882614"/>
        </a:xfrm>
        <a:prstGeom prst="chevron">
          <a:avLst/>
        </a:prstGeom>
        <a:solidFill>
          <a:schemeClr val="accent1">
            <a:hueOff val="0"/>
            <a:satOff val="0"/>
            <a:lumOff val="0"/>
            <a:alphaOff val="0"/>
          </a:schemeClr>
        </a:solidFill>
        <a:ln w="285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t>（</a:t>
          </a:r>
          <a:r>
            <a:rPr lang="en-US" altLang="zh-CN" sz="2000" kern="1200" dirty="0"/>
            <a:t>3</a:t>
          </a:r>
          <a:r>
            <a:rPr lang="zh-CN" altLang="en-US" sz="2000" kern="1200" dirty="0"/>
            <a:t>）</a:t>
          </a:r>
        </a:p>
      </dsp:txBody>
      <dsp:txXfrm rot="-5400000">
        <a:off x="1" y="2564361"/>
        <a:ext cx="882614" cy="378264"/>
      </dsp:txXfrm>
    </dsp:sp>
    <dsp:sp modelId="{CE4A497F-948A-467B-BB42-324F6861B1AD}">
      <dsp:nvSpPr>
        <dsp:cNvPr id="0" name=""/>
        <dsp:cNvSpPr/>
      </dsp:nvSpPr>
      <dsp:spPr>
        <a:xfrm rot="5400000">
          <a:off x="4146321" y="-1140652"/>
          <a:ext cx="819570" cy="7346985"/>
        </a:xfrm>
        <a:prstGeom prst="round2SameRect">
          <a:avLst/>
        </a:prstGeom>
        <a:solidFill>
          <a:schemeClr val="lt1">
            <a:alpha val="90000"/>
            <a:hueOff val="0"/>
            <a:satOff val="0"/>
            <a:lumOff val="0"/>
            <a:alphaOff val="0"/>
          </a:schemeClr>
        </a:solidFill>
        <a:ln w="285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t>forward</a:t>
          </a:r>
          <a:r>
            <a:rPr lang="zh-CN" altLang="en-US" sz="2000" kern="1200" dirty="0"/>
            <a:t>和</a:t>
          </a:r>
          <a:r>
            <a:rPr lang="en-US" sz="2000" kern="1200" dirty="0"/>
            <a:t>redirect</a:t>
          </a:r>
          <a:r>
            <a:rPr lang="zh-CN" altLang="en-US" sz="2000" kern="1200" dirty="0"/>
            <a:t>的区别是什么？</a:t>
          </a:r>
        </a:p>
      </dsp:txBody>
      <dsp:txXfrm rot="-5400000">
        <a:off x="882614" y="2163063"/>
        <a:ext cx="7306977" cy="73955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1DA378B-7D22-4ED0-B88D-80FC69218402}">
      <dsp:nvSpPr>
        <dsp:cNvPr id="0" name=""/>
        <dsp:cNvSpPr/>
      </dsp:nvSpPr>
      <dsp:spPr>
        <a:xfrm rot="5400000">
          <a:off x="-192649" y="193395"/>
          <a:ext cx="1284330" cy="899031"/>
        </a:xfrm>
        <a:prstGeom prst="chevron">
          <a:avLst/>
        </a:prstGeom>
        <a:solidFill>
          <a:schemeClr val="accent1">
            <a:hueOff val="0"/>
            <a:satOff val="0"/>
            <a:lumOff val="0"/>
            <a:alphaOff val="0"/>
          </a:schemeClr>
        </a:solidFill>
        <a:ln w="285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zh-CN" altLang="en-US" sz="1400" kern="1200" dirty="0"/>
            <a:t>（</a:t>
          </a:r>
          <a:r>
            <a:rPr lang="en-US" altLang="zh-CN" sz="1400" kern="1200" dirty="0"/>
            <a:t>4</a:t>
          </a:r>
          <a:r>
            <a:rPr lang="zh-CN" altLang="en-US" sz="1400" kern="1200" dirty="0"/>
            <a:t>）</a:t>
          </a:r>
        </a:p>
      </dsp:txBody>
      <dsp:txXfrm rot="-5400000">
        <a:off x="1" y="450262"/>
        <a:ext cx="899031" cy="385299"/>
      </dsp:txXfrm>
    </dsp:sp>
    <dsp:sp modelId="{D9C9D36D-7786-4456-92A8-89CB75F037E0}">
      <dsp:nvSpPr>
        <dsp:cNvPr id="0" name=""/>
        <dsp:cNvSpPr/>
      </dsp:nvSpPr>
      <dsp:spPr>
        <a:xfrm rot="5400000">
          <a:off x="4182912" y="-3283135"/>
          <a:ext cx="834814" cy="7402576"/>
        </a:xfrm>
        <a:prstGeom prst="round2SameRect">
          <a:avLst/>
        </a:prstGeom>
        <a:solidFill>
          <a:schemeClr val="lt1">
            <a:alpha val="90000"/>
            <a:hueOff val="0"/>
            <a:satOff val="0"/>
            <a:lumOff val="0"/>
            <a:alphaOff val="0"/>
          </a:schemeClr>
        </a:solidFill>
        <a:ln w="285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t>JSP</a:t>
          </a:r>
          <a:r>
            <a:rPr lang="zh-CN" altLang="en-US" sz="2000" kern="1200" dirty="0"/>
            <a:t>如何处理</a:t>
          </a:r>
          <a:r>
            <a:rPr lang="en-US" sz="2000" kern="1200" dirty="0"/>
            <a:t>HTML Form</a:t>
          </a:r>
          <a:r>
            <a:rPr lang="zh-CN" altLang="en-US" sz="2000" kern="1200" dirty="0"/>
            <a:t>中的数据？</a:t>
          </a:r>
          <a:endParaRPr lang="zh-CN" altLang="en-US" sz="2000" kern="1200" dirty="0">
            <a:solidFill>
              <a:schemeClr val="tx1"/>
            </a:solidFill>
          </a:endParaRPr>
        </a:p>
      </dsp:txBody>
      <dsp:txXfrm rot="-5400000">
        <a:off x="899031" y="41498"/>
        <a:ext cx="7361824" cy="753310"/>
      </dsp:txXfrm>
    </dsp:sp>
    <dsp:sp modelId="{B2685FC9-9166-453B-9972-3CB9293F033C}">
      <dsp:nvSpPr>
        <dsp:cNvPr id="0" name=""/>
        <dsp:cNvSpPr/>
      </dsp:nvSpPr>
      <dsp:spPr>
        <a:xfrm rot="5400000">
          <a:off x="-192649" y="1278676"/>
          <a:ext cx="1284330" cy="899031"/>
        </a:xfrm>
        <a:prstGeom prst="chevron">
          <a:avLst/>
        </a:prstGeom>
        <a:solidFill>
          <a:schemeClr val="accent1">
            <a:hueOff val="0"/>
            <a:satOff val="0"/>
            <a:lumOff val="0"/>
            <a:alphaOff val="0"/>
          </a:schemeClr>
        </a:solidFill>
        <a:ln w="285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zh-CN" altLang="en-US" sz="1400" kern="1200" dirty="0"/>
            <a:t>（</a:t>
          </a:r>
          <a:r>
            <a:rPr lang="en-US" altLang="zh-CN" sz="1400" kern="1200" dirty="0"/>
            <a:t>5</a:t>
          </a:r>
          <a:r>
            <a:rPr lang="zh-CN" altLang="en-US" sz="1400" kern="1200" dirty="0"/>
            <a:t>）</a:t>
          </a:r>
        </a:p>
      </dsp:txBody>
      <dsp:txXfrm rot="-5400000">
        <a:off x="1" y="1535543"/>
        <a:ext cx="899031" cy="385299"/>
      </dsp:txXfrm>
    </dsp:sp>
    <dsp:sp modelId="{AA63E0A3-216C-4F92-BF0F-BB1B54B90D2E}">
      <dsp:nvSpPr>
        <dsp:cNvPr id="0" name=""/>
        <dsp:cNvSpPr/>
      </dsp:nvSpPr>
      <dsp:spPr>
        <a:xfrm rot="5400000">
          <a:off x="4182912" y="-2197854"/>
          <a:ext cx="834814" cy="7402576"/>
        </a:xfrm>
        <a:prstGeom prst="round2SameRect">
          <a:avLst/>
        </a:prstGeom>
        <a:solidFill>
          <a:schemeClr val="lt1">
            <a:alpha val="90000"/>
            <a:hueOff val="0"/>
            <a:satOff val="0"/>
            <a:lumOff val="0"/>
            <a:alphaOff val="0"/>
          </a:schemeClr>
        </a:solidFill>
        <a:ln w="285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zh-CN" altLang="en-US" sz="2000" kern="1200" dirty="0">
              <a:solidFill>
                <a:schemeClr val="tx1"/>
              </a:solidFill>
            </a:rPr>
            <a:t>如果浏览器已关闭了</a:t>
          </a:r>
          <a:r>
            <a:rPr lang="en-US" altLang="zh-CN" sz="2000" kern="1200" dirty="0">
              <a:solidFill>
                <a:schemeClr val="tx1"/>
              </a:solidFill>
            </a:rPr>
            <a:t>Cookies</a:t>
          </a:r>
          <a:r>
            <a:rPr lang="zh-CN" altLang="en-US" sz="2000" kern="1200" dirty="0">
              <a:solidFill>
                <a:schemeClr val="tx1"/>
              </a:solidFill>
            </a:rPr>
            <a:t>，在</a:t>
          </a:r>
          <a:r>
            <a:rPr lang="en-US" altLang="zh-CN" sz="2000" kern="1200" dirty="0">
              <a:solidFill>
                <a:schemeClr val="tx1"/>
              </a:solidFill>
            </a:rPr>
            <a:t>JSP</a:t>
          </a:r>
          <a:r>
            <a:rPr lang="zh-CN" altLang="en-US" sz="2000" kern="1200" dirty="0">
              <a:solidFill>
                <a:schemeClr val="tx1"/>
              </a:solidFill>
            </a:rPr>
            <a:t>中如何打开</a:t>
          </a:r>
          <a:r>
            <a:rPr lang="en-US" altLang="zh-CN" sz="2000" kern="1200" dirty="0">
              <a:solidFill>
                <a:schemeClr val="tx1"/>
              </a:solidFill>
            </a:rPr>
            <a:t>session</a:t>
          </a:r>
          <a:r>
            <a:rPr lang="zh-CN" altLang="en-US" sz="2000" kern="1200" dirty="0">
              <a:solidFill>
                <a:schemeClr val="tx1"/>
              </a:solidFill>
            </a:rPr>
            <a:t>来跟踪？</a:t>
          </a:r>
          <a:endParaRPr lang="zh-CN" altLang="en-US" sz="2000" kern="1200" dirty="0"/>
        </a:p>
      </dsp:txBody>
      <dsp:txXfrm rot="-5400000">
        <a:off x="899031" y="1126779"/>
        <a:ext cx="7361824" cy="753310"/>
      </dsp:txXfrm>
    </dsp:sp>
    <dsp:sp modelId="{D88D0E5C-12A1-4961-B50F-6302B0CA831D}">
      <dsp:nvSpPr>
        <dsp:cNvPr id="0" name=""/>
        <dsp:cNvSpPr/>
      </dsp:nvSpPr>
      <dsp:spPr>
        <a:xfrm rot="5400000">
          <a:off x="-192649" y="2363957"/>
          <a:ext cx="1284330" cy="899031"/>
        </a:xfrm>
        <a:prstGeom prst="chevron">
          <a:avLst/>
        </a:prstGeom>
        <a:solidFill>
          <a:schemeClr val="accent1">
            <a:hueOff val="0"/>
            <a:satOff val="0"/>
            <a:lumOff val="0"/>
            <a:alphaOff val="0"/>
          </a:schemeClr>
        </a:solidFill>
        <a:ln w="285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zh-CN" altLang="en-US" sz="1400" kern="1200" dirty="0"/>
            <a:t>（</a:t>
          </a:r>
          <a:r>
            <a:rPr lang="en-US" altLang="zh-CN" sz="1400" kern="1200" dirty="0"/>
            <a:t>6</a:t>
          </a:r>
          <a:r>
            <a:rPr lang="zh-CN" altLang="en-US" sz="1400" kern="1200" dirty="0"/>
            <a:t>）</a:t>
          </a:r>
        </a:p>
      </dsp:txBody>
      <dsp:txXfrm rot="-5400000">
        <a:off x="1" y="2620824"/>
        <a:ext cx="899031" cy="385299"/>
      </dsp:txXfrm>
    </dsp:sp>
    <dsp:sp modelId="{05995067-70EC-4BDC-B02E-93AE25FCDA0B}">
      <dsp:nvSpPr>
        <dsp:cNvPr id="0" name=""/>
        <dsp:cNvSpPr/>
      </dsp:nvSpPr>
      <dsp:spPr>
        <a:xfrm rot="5400000">
          <a:off x="4182912" y="-1112573"/>
          <a:ext cx="834814" cy="7402576"/>
        </a:xfrm>
        <a:prstGeom prst="round2SameRect">
          <a:avLst/>
        </a:prstGeom>
        <a:solidFill>
          <a:schemeClr val="lt1">
            <a:alpha val="90000"/>
            <a:hueOff val="0"/>
            <a:satOff val="0"/>
            <a:lumOff val="0"/>
            <a:alphaOff val="0"/>
          </a:schemeClr>
        </a:solidFill>
        <a:ln w="285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63576" tIns="14605" rIns="14605" bIns="14605" numCol="1" spcCol="1270" anchor="ctr" anchorCtr="0">
          <a:noAutofit/>
        </a:bodyPr>
        <a:lstStyle/>
        <a:p>
          <a:pPr marL="228600" lvl="1" indent="-228600" algn="l" defTabSz="1022350">
            <a:lnSpc>
              <a:spcPct val="90000"/>
            </a:lnSpc>
            <a:spcBef>
              <a:spcPct val="0"/>
            </a:spcBef>
            <a:spcAft>
              <a:spcPct val="15000"/>
            </a:spcAft>
            <a:buChar char="•"/>
          </a:pPr>
          <a:r>
            <a:rPr lang="en-US" sz="2300" kern="1200"/>
            <a:t>application</a:t>
          </a:r>
          <a:r>
            <a:rPr lang="zh-CN" altLang="en-US" sz="2300" kern="1200"/>
            <a:t>对象有什么特点？和</a:t>
          </a:r>
          <a:r>
            <a:rPr lang="en-US" sz="2300" kern="1200"/>
            <a:t>session</a:t>
          </a:r>
          <a:r>
            <a:rPr lang="zh-CN" altLang="en-US" sz="2300" kern="1200"/>
            <a:t>对象有什么联系和区别</a:t>
          </a:r>
        </a:p>
      </dsp:txBody>
      <dsp:txXfrm rot="-5400000">
        <a:off x="899031" y="2212060"/>
        <a:ext cx="7361824" cy="753310"/>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5">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6">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457201"/>
            <a:ext cx="7772400" cy="3200400"/>
          </a:xfrm>
        </p:spPr>
        <p:txBody>
          <a:bodyPr anchor="b">
            <a:noAutofit/>
          </a:bodyPr>
          <a:lstStyle>
            <a:lvl1pPr>
              <a:lnSpc>
                <a:spcPct val="100000"/>
              </a:lnSpc>
              <a:defRPr sz="8000"/>
            </a:lvl1pPr>
          </a:lstStyle>
          <a:p>
            <a:r>
              <a:rPr lang="zh-CN" altLang="en-US"/>
              <a:t>单击此处编辑母版标题样式</a:t>
            </a:r>
            <a:endParaRPr lang="en-US" dirty="0"/>
          </a:p>
        </p:txBody>
      </p:sp>
      <p:sp>
        <p:nvSpPr>
          <p:cNvPr id="3" name="Subtitle 2"/>
          <p:cNvSpPr>
            <a:spLocks noGrp="1"/>
          </p:cNvSpPr>
          <p:nvPr>
            <p:ph type="subTitle" idx="1"/>
          </p:nvPr>
        </p:nvSpPr>
        <p:spPr>
          <a:xfrm>
            <a:off x="1371600" y="3714750"/>
            <a:ext cx="6400800" cy="914400"/>
          </a:xfrm>
        </p:spPr>
        <p:txBody>
          <a:bodyPr>
            <a:normAutofit/>
          </a:bodyPr>
          <a:lstStyle>
            <a:lvl1pPr marL="0" indent="0" algn="ctr">
              <a:buNone/>
              <a:defRPr sz="24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en-US" dirty="0"/>
          </a:p>
        </p:txBody>
      </p:sp>
      <p:sp>
        <p:nvSpPr>
          <p:cNvPr id="7" name="Date Placeholder 6"/>
          <p:cNvSpPr>
            <a:spLocks noGrp="1"/>
          </p:cNvSpPr>
          <p:nvPr>
            <p:ph type="dt" sz="half" idx="10"/>
          </p:nvPr>
        </p:nvSpPr>
        <p:spPr/>
        <p:txBody>
          <a:bodyPr/>
          <a:lstStyle/>
          <a:p>
            <a:fld id="{530820CF-B880-4189-942D-D702A7CBA730}" type="datetimeFigureOut">
              <a:rPr lang="zh-CN" altLang="en-US" smtClean="0"/>
              <a:t>2018/9/11</a:t>
            </a:fld>
            <a:endParaRPr lang="zh-CN" altLang="en-US"/>
          </a:p>
        </p:txBody>
      </p:sp>
      <p:sp>
        <p:nvSpPr>
          <p:cNvPr id="8" name="Slide Number Placeholder 7"/>
          <p:cNvSpPr>
            <a:spLocks noGrp="1"/>
          </p:cNvSpPr>
          <p:nvPr>
            <p:ph type="sldNum" sz="quarter" idx="11"/>
          </p:nvPr>
        </p:nvSpPr>
        <p:spPr/>
        <p:txBody>
          <a:bodyPr/>
          <a:lstStyle/>
          <a:p>
            <a:fld id="{0C913308-F349-4B6D-A68A-DD1791B4A57B}" type="slidenum">
              <a:rPr lang="zh-CN" altLang="en-US" smtClean="0"/>
              <a:t>‹#›</a:t>
            </a:fld>
            <a:endParaRPr lang="zh-CN" altLang="en-US"/>
          </a:p>
        </p:txBody>
      </p:sp>
      <p:sp>
        <p:nvSpPr>
          <p:cNvPr id="9" name="Footer Placeholder 8"/>
          <p:cNvSpPr>
            <a:spLocks noGrp="1"/>
          </p:cNvSpPr>
          <p:nvPr>
            <p:ph type="ftr" sz="quarter" idx="12"/>
          </p:nvPr>
        </p:nvSpPr>
        <p:spPr/>
        <p:txBody>
          <a:bodyPr/>
          <a:lstStyle/>
          <a:p>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Date Placeholder 3"/>
          <p:cNvSpPr>
            <a:spLocks noGrp="1"/>
          </p:cNvSpPr>
          <p:nvPr>
            <p:ph type="dt" sz="half" idx="10"/>
          </p:nvPr>
        </p:nvSpPr>
        <p:spPr/>
        <p:txBody>
          <a:bodyPr/>
          <a:lstStyle/>
          <a:p>
            <a:fld id="{530820CF-B880-4189-942D-D702A7CBA730}" type="datetimeFigureOut">
              <a:rPr lang="zh-CN" altLang="en-US" smtClean="0"/>
              <a:t>2018/9/11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Date Placeholder 3"/>
          <p:cNvSpPr>
            <a:spLocks noGrp="1"/>
          </p:cNvSpPr>
          <p:nvPr>
            <p:ph type="dt" sz="half" idx="10"/>
          </p:nvPr>
        </p:nvSpPr>
        <p:spPr/>
        <p:txBody>
          <a:bodyPr/>
          <a:lstStyle/>
          <a:p>
            <a:fld id="{530820CF-B880-4189-942D-D702A7CBA730}" type="datetimeFigureOut">
              <a:rPr lang="zh-CN" altLang="en-US" smtClean="0"/>
              <a:t>2018/9/11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lvl5pPr>
              <a:defRPr/>
            </a:lvl5pPr>
            <a:lvl6pPr>
              <a:defRPr/>
            </a:lvl6pPr>
            <a:lvl7pPr>
              <a:defRPr/>
            </a:lvl7pPr>
            <a:lvl8pPr>
              <a:defRPr/>
            </a:lvl8pPr>
            <a:lvl9pPr>
              <a:buFont typeface="Arial" panose="020B0604020202020204" pitchFamily="34" charset="0"/>
              <a:buChar char="•"/>
              <a:defRPr/>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530820CF-B880-4189-942D-D702A7CBA730}" type="datetimeFigureOut">
              <a:rPr lang="zh-CN" altLang="en-US" smtClean="0"/>
              <a:t>2018/9/11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722313" y="1028701"/>
            <a:ext cx="7772400" cy="1878806"/>
          </a:xfrm>
        </p:spPr>
        <p:txBody>
          <a:bodyPr anchor="b"/>
          <a:lstStyle>
            <a:lvl1pPr algn="ctr" defTabSz="914400" rtl="0" eaLnBrk="1" latinLnBrk="0" hangingPunct="1">
              <a:lnSpc>
                <a:spcPct val="100000"/>
              </a:lnSpc>
              <a:spcBef>
                <a:spcPct val="0"/>
              </a:spcBef>
              <a:buNone/>
              <a:defRPr lang="en-US" sz="4800" kern="1200" dirty="0" smtClean="0">
                <a:solidFill>
                  <a:schemeClr val="tx2"/>
                </a:solidFill>
                <a:effectLst>
                  <a:outerShdw blurRad="63500" dist="38100" dir="5400000" algn="t" rotWithShape="0">
                    <a:prstClr val="black">
                      <a:alpha val="25000"/>
                    </a:prstClr>
                  </a:outerShdw>
                </a:effectLst>
                <a:latin typeface="+mn-lt"/>
                <a:ea typeface="+mj-ea"/>
                <a:cs typeface="+mj-cs"/>
              </a:defRPr>
            </a:lvl1pPr>
          </a:lstStyle>
          <a:p>
            <a:r>
              <a:rPr lang="zh-CN" altLang="en-US"/>
              <a:t>单击此处编辑母版标题样式</a:t>
            </a:r>
            <a:endParaRPr lang="en-US" dirty="0"/>
          </a:p>
        </p:txBody>
      </p:sp>
      <p:sp>
        <p:nvSpPr>
          <p:cNvPr id="3" name="Text Placeholder 2"/>
          <p:cNvSpPr>
            <a:spLocks noGrp="1"/>
          </p:cNvSpPr>
          <p:nvPr>
            <p:ph type="body" idx="1"/>
          </p:nvPr>
        </p:nvSpPr>
        <p:spPr>
          <a:xfrm>
            <a:off x="722313" y="3051573"/>
            <a:ext cx="7772400" cy="848915"/>
          </a:xfrm>
        </p:spPr>
        <p:txBody>
          <a:bodyPr anchor="t"/>
          <a:lstStyle>
            <a:lvl1pPr marL="0" indent="0" algn="ctr">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530820CF-B880-4189-942D-D702A7CBA730}" type="datetimeFigureOut">
              <a:rPr lang="zh-CN" altLang="en-US" smtClean="0"/>
              <a:t>2018/9/11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C913308-F349-4B6D-A68A-DD1791B4A57B}" type="slidenum">
              <a:rPr lang="zh-CN" altLang="en-US" smtClean="0"/>
              <a:t>‹#›</a:t>
            </a:fld>
            <a:endParaRPr lang="zh-CN" altLang="en-US"/>
          </a:p>
        </p:txBody>
      </p:sp>
      <p:sp>
        <p:nvSpPr>
          <p:cNvPr id="7" name="Oval 6"/>
          <p:cNvSpPr/>
          <p:nvPr/>
        </p:nvSpPr>
        <p:spPr>
          <a:xfrm>
            <a:off x="4495800" y="2943225"/>
            <a:ext cx="84772" cy="63579"/>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4695825" y="2943225"/>
            <a:ext cx="84772" cy="63579"/>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4296728" y="2943225"/>
            <a:ext cx="84772" cy="63579"/>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a:p>
        </p:txBody>
      </p:sp>
      <p:sp>
        <p:nvSpPr>
          <p:cNvPr id="4" name="Content Placeholder 3"/>
          <p:cNvSpPr>
            <a:spLocks noGrp="1"/>
          </p:cNvSpPr>
          <p:nvPr>
            <p:ph sz="half" idx="2"/>
          </p:nvPr>
        </p:nvSpPr>
        <p:spPr>
          <a:xfrm>
            <a:off x="4648200" y="1200151"/>
            <a:ext cx="4038600" cy="3394472"/>
          </a:xfrm>
        </p:spPr>
        <p:txBody>
          <a:bodyPr/>
          <a:lstStyle>
            <a:lvl1pPr>
              <a:defRPr sz="24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530820CF-B880-4189-942D-D702A7CBA730}" type="datetimeFigureOut">
              <a:rPr lang="zh-CN" altLang="en-US" smtClean="0"/>
              <a:t>2018/9/11</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0C913308-F349-4B6D-A68A-DD1791B4A57B}" type="slidenum">
              <a:rPr lang="zh-CN" altLang="en-US" smtClean="0"/>
              <a:t>‹#›</a:t>
            </a:fld>
            <a:endParaRPr lang="zh-CN" altLang="en-US"/>
          </a:p>
        </p:txBody>
      </p:sp>
      <p:sp>
        <p:nvSpPr>
          <p:cNvPr id="9" name="Content Placeholder 8"/>
          <p:cNvSpPr>
            <a:spLocks noGrp="1"/>
          </p:cNvSpPr>
          <p:nvPr>
            <p:ph sz="quarter" idx="13"/>
          </p:nvPr>
        </p:nvSpPr>
        <p:spPr>
          <a:xfrm>
            <a:off x="365760" y="1200150"/>
            <a:ext cx="4041648" cy="339471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CN" altLang="en-US"/>
              <a:t>单击此处编辑母版标题样式</a:t>
            </a:r>
            <a:endParaRPr lang="en-US"/>
          </a:p>
        </p:txBody>
      </p:sp>
      <p:sp>
        <p:nvSpPr>
          <p:cNvPr id="3" name="Text Placeholder 2"/>
          <p:cNvSpPr>
            <a:spLocks noGrp="1"/>
          </p:cNvSpPr>
          <p:nvPr>
            <p:ph type="body" idx="1"/>
          </p:nvPr>
        </p:nvSpPr>
        <p:spPr>
          <a:xfrm>
            <a:off x="457200" y="1200150"/>
            <a:ext cx="4040188" cy="457200"/>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5" name="Text Placeholder 4"/>
          <p:cNvSpPr>
            <a:spLocks noGrp="1"/>
          </p:cNvSpPr>
          <p:nvPr>
            <p:ph type="body" sz="quarter" idx="3"/>
          </p:nvPr>
        </p:nvSpPr>
        <p:spPr>
          <a:xfrm>
            <a:off x="4648201" y="1200150"/>
            <a:ext cx="4041775" cy="457200"/>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7" name="Date Placeholder 6"/>
          <p:cNvSpPr>
            <a:spLocks noGrp="1"/>
          </p:cNvSpPr>
          <p:nvPr>
            <p:ph type="dt" sz="half" idx="10"/>
          </p:nvPr>
        </p:nvSpPr>
        <p:spPr/>
        <p:txBody>
          <a:bodyPr/>
          <a:lstStyle/>
          <a:p>
            <a:fld id="{530820CF-B880-4189-942D-D702A7CBA730}" type="datetimeFigureOut">
              <a:rPr lang="zh-CN" altLang="en-US" smtClean="0"/>
              <a:t>2018/9/11</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0C913308-F349-4B6D-A68A-DD1791B4A57B}" type="slidenum">
              <a:rPr lang="zh-CN" altLang="en-US" smtClean="0"/>
              <a:t>‹#›</a:t>
            </a:fld>
            <a:endParaRPr lang="zh-CN" altLang="en-US"/>
          </a:p>
        </p:txBody>
      </p:sp>
      <p:sp>
        <p:nvSpPr>
          <p:cNvPr id="11" name="Content Placeholder 10"/>
          <p:cNvSpPr>
            <a:spLocks noGrp="1"/>
          </p:cNvSpPr>
          <p:nvPr>
            <p:ph sz="quarter" idx="13"/>
          </p:nvPr>
        </p:nvSpPr>
        <p:spPr>
          <a:xfrm>
            <a:off x="457200" y="1659636"/>
            <a:ext cx="4041648" cy="293522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13" name="Content Placeholder 12"/>
          <p:cNvSpPr>
            <a:spLocks noGrp="1"/>
          </p:cNvSpPr>
          <p:nvPr>
            <p:ph sz="quarter" idx="14"/>
          </p:nvPr>
        </p:nvSpPr>
        <p:spPr>
          <a:xfrm>
            <a:off x="4672584" y="1659637"/>
            <a:ext cx="4041648" cy="293489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530820CF-B880-4189-942D-D702A7CBA730}" type="datetimeFigureOut">
              <a:rPr lang="zh-CN" altLang="en-US" smtClean="0"/>
              <a:t>2018/9/11</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30820CF-B880-4189-942D-D702A7CBA730}" type="datetimeFigureOut">
              <a:rPr lang="zh-CN" altLang="en-US" smtClean="0"/>
              <a:t>2018/9/11</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5907088" y="200025"/>
            <a:ext cx="3008313" cy="1571625"/>
          </a:xfrm>
        </p:spPr>
        <p:txBody>
          <a:bodyPr anchor="b"/>
          <a:lstStyle>
            <a:lvl1pPr algn="ctr">
              <a:lnSpc>
                <a:spcPct val="100000"/>
              </a:lnSpc>
              <a:defRPr sz="2800" b="0">
                <a:effectLst>
                  <a:outerShdw blurRad="50800" dist="25400" dir="5400000" algn="t" rotWithShape="0">
                    <a:prstClr val="black">
                      <a:alpha val="25000"/>
                    </a:prstClr>
                  </a:outerShdw>
                </a:effectLst>
              </a:defRPr>
            </a:lvl1pPr>
          </a:lstStyle>
          <a:p>
            <a:r>
              <a:rPr lang="zh-CN" altLang="en-US"/>
              <a:t>单击此处编辑母版标题样式</a:t>
            </a:r>
            <a:endParaRPr lang="en-US" dirty="0"/>
          </a:p>
        </p:txBody>
      </p:sp>
      <p:sp>
        <p:nvSpPr>
          <p:cNvPr id="3" name="Content Placeholder 2"/>
          <p:cNvSpPr>
            <a:spLocks noGrp="1"/>
          </p:cNvSpPr>
          <p:nvPr>
            <p:ph idx="1"/>
          </p:nvPr>
        </p:nvSpPr>
        <p:spPr>
          <a:xfrm>
            <a:off x="719138" y="204788"/>
            <a:ext cx="4995863"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5907088" y="1828801"/>
            <a:ext cx="3008313" cy="2765822"/>
          </a:xfrm>
        </p:spPr>
        <p:txBody>
          <a:bodyPr>
            <a:normAutofit/>
          </a:bodyPr>
          <a:lstStyle>
            <a:lvl1pPr marL="0" indent="0" algn="ctr">
              <a:lnSpc>
                <a:spcPct val="125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530820CF-B880-4189-942D-D702A7CBA730}" type="datetimeFigureOut">
              <a:rPr lang="zh-CN" altLang="en-US" smtClean="0"/>
              <a:t>2018/9/11</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1679576" y="171450"/>
            <a:ext cx="5711824" cy="671513"/>
          </a:xfrm>
        </p:spPr>
        <p:txBody>
          <a:bodyPr anchor="b"/>
          <a:lstStyle>
            <a:lvl1pPr algn="ctr">
              <a:lnSpc>
                <a:spcPct val="100000"/>
              </a:lnSpc>
              <a:defRPr sz="2800" b="0"/>
            </a:lvl1pPr>
          </a:lstStyle>
          <a:p>
            <a:r>
              <a:rPr lang="zh-CN" altLang="en-US"/>
              <a:t>单击此处编辑母版标题样式</a:t>
            </a:r>
            <a:endParaRPr lang="en-US" dirty="0"/>
          </a:p>
        </p:txBody>
      </p:sp>
      <p:sp>
        <p:nvSpPr>
          <p:cNvPr id="3" name="Picture Placeholder 2"/>
          <p:cNvSpPr>
            <a:spLocks noGrp="1"/>
          </p:cNvSpPr>
          <p:nvPr>
            <p:ph type="pic" idx="1"/>
          </p:nvPr>
        </p:nvSpPr>
        <p:spPr>
          <a:xfrm>
            <a:off x="1508126" y="857250"/>
            <a:ext cx="6054724" cy="3405783"/>
          </a:xfrm>
          <a:ln w="76200">
            <a:solidFill>
              <a:schemeClr val="bg1"/>
            </a:solidFill>
          </a:ln>
          <a:effectLst>
            <a:outerShdw blurRad="88900" dist="50800" dir="5400000" algn="ctr" rotWithShape="0">
              <a:srgbClr val="000000">
                <a:alpha val="25000"/>
              </a:srgbClr>
            </a:outerShdw>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1679576" y="4357688"/>
            <a:ext cx="5711824" cy="40005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530820CF-B880-4189-942D-D702A7CBA730}" type="datetimeFigureOut">
              <a:rPr lang="zh-CN" altLang="en-US" smtClean="0"/>
              <a:t>2018/9/11</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0"/>
            <a:ext cx="8229600" cy="1200150"/>
          </a:xfrm>
          <a:prstGeom prst="rect">
            <a:avLst/>
          </a:prstGeom>
        </p:spPr>
        <p:txBody>
          <a:bodyPr vert="horz" lIns="91440" tIns="45720" rIns="91440" bIns="45720" rtlCol="0" anchor="b">
            <a:no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6363348" y="4767263"/>
            <a:ext cx="2085975" cy="273844"/>
          </a:xfrm>
          <a:prstGeom prst="rect">
            <a:avLst/>
          </a:prstGeom>
        </p:spPr>
        <p:txBody>
          <a:bodyPr vert="horz" lIns="91440" tIns="45720" rIns="45720" bIns="45720" rtlCol="0" anchor="ctr"/>
          <a:lstStyle>
            <a:lvl1pPr algn="r">
              <a:defRPr sz="1200">
                <a:solidFill>
                  <a:schemeClr val="tx1">
                    <a:lumMod val="65000"/>
                    <a:lumOff val="35000"/>
                  </a:schemeClr>
                </a:solidFill>
                <a:latin typeface="Century Gothic" pitchFamily="34" charset="0"/>
              </a:defRPr>
            </a:lvl1pPr>
          </a:lstStyle>
          <a:p>
            <a:fld id="{530820CF-B880-4189-942D-D702A7CBA730}" type="datetimeFigureOut">
              <a:rPr lang="zh-CN" altLang="en-US" smtClean="0"/>
              <a:t>2018/9/11</a:t>
            </a:fld>
            <a:endParaRPr lang="zh-CN" altLang="en-US"/>
          </a:p>
        </p:txBody>
      </p:sp>
      <p:sp>
        <p:nvSpPr>
          <p:cNvPr id="5" name="Footer Placeholder 4"/>
          <p:cNvSpPr>
            <a:spLocks noGrp="1"/>
          </p:cNvSpPr>
          <p:nvPr>
            <p:ph type="ftr" sz="quarter" idx="3"/>
          </p:nvPr>
        </p:nvSpPr>
        <p:spPr>
          <a:xfrm>
            <a:off x="659166" y="4767263"/>
            <a:ext cx="2847975" cy="273844"/>
          </a:xfrm>
          <a:prstGeom prst="rect">
            <a:avLst/>
          </a:prstGeom>
        </p:spPr>
        <p:txBody>
          <a:bodyPr vert="horz" lIns="45720" tIns="45720" rIns="91440" bIns="45720" rtlCol="0" anchor="ctr"/>
          <a:lstStyle>
            <a:lvl1pPr algn="l">
              <a:defRPr sz="1200">
                <a:solidFill>
                  <a:schemeClr val="tx1">
                    <a:lumMod val="65000"/>
                    <a:lumOff val="35000"/>
                  </a:schemeClr>
                </a:solidFill>
                <a:latin typeface="Century Gothic" pitchFamily="34" charset="0"/>
              </a:defRPr>
            </a:lvl1pPr>
          </a:lstStyle>
          <a:p>
            <a:endParaRPr lang="zh-CN" altLang="en-US"/>
          </a:p>
        </p:txBody>
      </p:sp>
      <p:sp>
        <p:nvSpPr>
          <p:cNvPr id="6" name="Slide Number Placeholder 5"/>
          <p:cNvSpPr>
            <a:spLocks noGrp="1"/>
          </p:cNvSpPr>
          <p:nvPr>
            <p:ph type="sldNum" sz="quarter" idx="4"/>
          </p:nvPr>
        </p:nvSpPr>
        <p:spPr>
          <a:xfrm>
            <a:off x="8543279" y="4767263"/>
            <a:ext cx="561975" cy="273844"/>
          </a:xfrm>
          <a:prstGeom prst="rect">
            <a:avLst/>
          </a:prstGeom>
        </p:spPr>
        <p:txBody>
          <a:bodyPr vert="horz" lIns="27432" tIns="45720" rIns="45720" bIns="45720" rtlCol="0" anchor="ctr"/>
          <a:lstStyle>
            <a:lvl1pPr algn="l">
              <a:defRPr sz="1200">
                <a:solidFill>
                  <a:schemeClr val="tx1">
                    <a:lumMod val="65000"/>
                    <a:lumOff val="35000"/>
                  </a:schemeClr>
                </a:solidFill>
                <a:latin typeface="Century Gothic" pitchFamily="34" charset="0"/>
              </a:defRPr>
            </a:lvl1pPr>
          </a:lstStyle>
          <a:p>
            <a:fld id="{0C913308-F349-4B6D-A68A-DD1791B4A57B}" type="slidenum">
              <a:rPr lang="zh-CN" altLang="en-US" smtClean="0"/>
              <a:t>‹#›</a:t>
            </a:fld>
            <a:endParaRPr lang="zh-CN" altLang="en-US"/>
          </a:p>
        </p:txBody>
      </p:sp>
      <p:sp>
        <p:nvSpPr>
          <p:cNvPr id="7" name="Oval 6"/>
          <p:cNvSpPr/>
          <p:nvPr/>
        </p:nvSpPr>
        <p:spPr>
          <a:xfrm>
            <a:off x="8457760" y="4874538"/>
            <a:ext cx="84772" cy="63579"/>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sz="1800" kern="1200">
              <a:solidFill>
                <a:schemeClr val="lt1"/>
              </a:solidFill>
              <a:latin typeface="+mn-lt"/>
              <a:ea typeface="+mn-ea"/>
              <a:cs typeface="+mn-cs"/>
            </a:endParaRPr>
          </a:p>
        </p:txBody>
      </p:sp>
      <p:sp>
        <p:nvSpPr>
          <p:cNvPr id="8" name="Oval 7"/>
          <p:cNvSpPr/>
          <p:nvPr/>
        </p:nvSpPr>
        <p:spPr>
          <a:xfrm>
            <a:off x="569119" y="4874538"/>
            <a:ext cx="84772" cy="63579"/>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lnSpc>
          <a:spcPts val="5800"/>
        </a:lnSpc>
        <a:spcBef>
          <a:spcPct val="0"/>
        </a:spcBef>
        <a:buNone/>
        <a:defRPr sz="5400" kern="1200">
          <a:solidFill>
            <a:schemeClr val="tx2"/>
          </a:solidFill>
          <a:effectLst>
            <a:outerShdw blurRad="63500" dist="38100" dir="5400000" algn="t" rotWithShape="0">
              <a:prstClr val="black">
                <a:alpha val="25000"/>
              </a:prstClr>
            </a:outerShdw>
          </a:effectLst>
          <a:latin typeface="+mn-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ct val="20000"/>
        </a:spcBef>
        <a:buFont typeface="Courier New" panose="02070309020205020404" pitchFamily="49" charset="0"/>
        <a:buChar char="o"/>
        <a:defRPr sz="1600" kern="1200">
          <a:solidFill>
            <a:schemeClr val="tx1">
              <a:lumMod val="50000"/>
              <a:lumOff val="50000"/>
            </a:schemeClr>
          </a:solidFill>
          <a:latin typeface="+mj-lt"/>
          <a:ea typeface="+mn-ea"/>
          <a:cs typeface="+mn-cs"/>
        </a:defRPr>
      </a:lvl2pPr>
      <a:lvl3pPr marL="1143000" indent="-228600" algn="l" defTabSz="914400" rtl="0" eaLnBrk="1" latinLnBrk="0" hangingPunct="1">
        <a:spcBef>
          <a:spcPct val="20000"/>
        </a:spcBef>
        <a:buFont typeface="Arial" panose="020B0604020202020204"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ct val="20000"/>
        </a:spcBef>
        <a:buFont typeface="Courier New" panose="02070309020205020404"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ct val="20000"/>
        </a:spcBef>
        <a:buFont typeface="Arial" panose="020B0604020202020204"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anose="02070309020205020404"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anose="020B0604020202020204"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anose="02070309020205020404"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anose="020B0604020202020204" pitchFamily="34" charset="0"/>
        <a:buChar char="•"/>
        <a:defRPr sz="1600" kern="1200">
          <a:solidFill>
            <a:schemeClr val="tx1">
              <a:lumMod val="50000"/>
              <a:lumOff val="50000"/>
            </a:schemeClr>
          </a:solidFill>
          <a:latin typeface="+mj-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4.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457201"/>
            <a:ext cx="7772400" cy="771677"/>
          </a:xfrm>
        </p:spPr>
        <p:txBody>
          <a:bodyPr/>
          <a:lstStyle/>
          <a:p>
            <a:r>
              <a:rPr lang="en-US" altLang="zh-CN" sz="3600" dirty="0"/>
              <a:t>《</a:t>
            </a:r>
            <a:r>
              <a:rPr lang="zh-CN" altLang="en-US" sz="3600" dirty="0"/>
              <a:t>商务网站设计与开发</a:t>
            </a:r>
            <a:r>
              <a:rPr lang="en-US" altLang="zh-CN" sz="3600" dirty="0"/>
              <a:t>》</a:t>
            </a:r>
            <a:endParaRPr lang="zh-CN" altLang="en-US" sz="3600" dirty="0"/>
          </a:p>
        </p:txBody>
      </p:sp>
      <p:sp>
        <p:nvSpPr>
          <p:cNvPr id="3" name="副标题 2"/>
          <p:cNvSpPr>
            <a:spLocks noGrp="1"/>
          </p:cNvSpPr>
          <p:nvPr>
            <p:ph type="subTitle" idx="1"/>
          </p:nvPr>
        </p:nvSpPr>
        <p:spPr/>
        <p:txBody>
          <a:bodyPr>
            <a:normAutofit fontScale="77500" lnSpcReduction="20000"/>
          </a:bodyPr>
          <a:lstStyle/>
          <a:p>
            <a:r>
              <a:rPr lang="zh-CN" altLang="en-US" dirty="0"/>
              <a:t>温浩宇  李慧</a:t>
            </a:r>
            <a:endParaRPr lang="en-US" altLang="zh-CN" dirty="0"/>
          </a:p>
          <a:p>
            <a:endParaRPr lang="en-US" altLang="zh-CN" dirty="0"/>
          </a:p>
          <a:p>
            <a:r>
              <a:rPr lang="zh-CN" altLang="en-US" dirty="0"/>
              <a:t>西安电子科技大学</a:t>
            </a:r>
          </a:p>
        </p:txBody>
      </p:sp>
      <p:pic>
        <p:nvPicPr>
          <p:cNvPr id="2051"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40155" y="1723319"/>
            <a:ext cx="792815" cy="10801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标题 1"/>
          <p:cNvSpPr txBox="1"/>
          <p:nvPr/>
        </p:nvSpPr>
        <p:spPr>
          <a:xfrm>
            <a:off x="686108" y="3004433"/>
            <a:ext cx="7772400" cy="596458"/>
          </a:xfrm>
          <a:prstGeom prst="rect">
            <a:avLst/>
          </a:prstGeom>
        </p:spPr>
        <p:txBody>
          <a:bodyPr vert="horz" lIns="91440" tIns="45720" rIns="91440" bIns="45720" rtlCol="0" anchor="b">
            <a:noAutofit/>
          </a:bodyPr>
          <a:lstStyle>
            <a:lvl1pPr algn="ctr" defTabSz="914400" rtl="0" eaLnBrk="1" latinLnBrk="0" hangingPunct="1">
              <a:lnSpc>
                <a:spcPct val="100000"/>
              </a:lnSpc>
              <a:spcBef>
                <a:spcPct val="0"/>
              </a:spcBef>
              <a:buNone/>
              <a:defRPr sz="8000" kern="1200">
                <a:solidFill>
                  <a:schemeClr val="tx2"/>
                </a:solidFill>
                <a:effectLst>
                  <a:outerShdw blurRad="63500" dist="38100" dir="5400000" algn="t" rotWithShape="0">
                    <a:prstClr val="black">
                      <a:alpha val="25000"/>
                    </a:prstClr>
                  </a:outerShdw>
                </a:effectLst>
                <a:latin typeface="+mn-lt"/>
                <a:ea typeface="+mj-ea"/>
                <a:cs typeface="+mj-cs"/>
              </a:defRPr>
            </a:lvl1pPr>
          </a:lstStyle>
          <a:p>
            <a:r>
              <a:rPr lang="zh-CN" altLang="en-US" sz="3600" b="1" dirty="0">
                <a:effectLst/>
              </a:rPr>
              <a:t>第</a:t>
            </a:r>
            <a:r>
              <a:rPr lang="en-US" altLang="zh-CN" sz="3600" b="1" dirty="0">
                <a:effectLst/>
              </a:rPr>
              <a:t>9</a:t>
            </a:r>
            <a:r>
              <a:rPr lang="zh-CN" altLang="en-US" sz="3600" b="1" dirty="0">
                <a:effectLst/>
              </a:rPr>
              <a:t>章 </a:t>
            </a:r>
            <a:r>
              <a:rPr lang="en-US" altLang="zh-CN" sz="3600" b="1" dirty="0">
                <a:effectLst/>
              </a:rPr>
              <a:t>JSP</a:t>
            </a:r>
            <a:r>
              <a:rPr lang="zh-CN" altLang="en-US" sz="3600" b="1" dirty="0">
                <a:effectLst/>
              </a:rPr>
              <a:t>内置对象</a:t>
            </a:r>
            <a:endParaRPr lang="zh-CN" altLang="en-US" sz="3600" dirty="0">
              <a:effectLst/>
            </a:endParaRPr>
          </a:p>
        </p:txBody>
      </p:sp>
      <p:pic>
        <p:nvPicPr>
          <p:cNvPr id="8" name="Picture 2" descr="https://timgsa.baidu.com/timg?image&amp;quality=80&amp;size=b9999_10000&amp;sec=1493707801922&amp;di=a778f19d7f0d1e13a6f35b73b9469273&amp;imgtype=0&amp;src=http%3A%2F%2Fpic.baike.soso.com%2Fp%2F20120826%2Fbki-20120826090810-1627753076.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0032" y="1636161"/>
            <a:ext cx="1254435" cy="125443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67544" y="123478"/>
            <a:ext cx="8229600" cy="1200150"/>
          </a:xfrm>
        </p:spPr>
        <p:txBody>
          <a:bodyPr/>
          <a:lstStyle/>
          <a:p>
            <a:r>
              <a:rPr lang="en-US" altLang="zh-CN" sz="4400" dirty="0"/>
              <a:t>9.2.1 </a:t>
            </a:r>
            <a:r>
              <a:rPr lang="en-US" altLang="zh-CN" sz="4400" dirty="0" err="1"/>
              <a:t>getParameter</a:t>
            </a:r>
            <a:r>
              <a:rPr lang="zh-CN" altLang="en-US" sz="4400" dirty="0"/>
              <a:t>方法示例</a:t>
            </a:r>
          </a:p>
        </p:txBody>
      </p:sp>
      <p:sp>
        <p:nvSpPr>
          <p:cNvPr id="3" name="内容占位符 2"/>
          <p:cNvSpPr>
            <a:spLocks noGrp="1"/>
          </p:cNvSpPr>
          <p:nvPr>
            <p:ph idx="1"/>
          </p:nvPr>
        </p:nvSpPr>
        <p:spPr>
          <a:xfrm>
            <a:off x="467544" y="1203598"/>
            <a:ext cx="8867328" cy="3603847"/>
          </a:xfrm>
        </p:spPr>
        <p:txBody>
          <a:bodyPr>
            <a:noAutofit/>
          </a:bodyPr>
          <a:lstStyle/>
          <a:p>
            <a:pPr marL="0" indent="0">
              <a:buNone/>
            </a:pPr>
            <a:r>
              <a:rPr lang="en-US" altLang="zh-CN" b="1" dirty="0">
                <a:solidFill>
                  <a:schemeClr val="tx2"/>
                </a:solidFill>
                <a:latin typeface="Times New Roman" pitchFamily="18" charset="0"/>
                <a:cs typeface="Times New Roman" pitchFamily="18" charset="0"/>
              </a:rPr>
              <a:t>user_info.html</a:t>
            </a:r>
            <a:r>
              <a:rPr lang="zh-CN" altLang="en-US" b="1" dirty="0">
                <a:solidFill>
                  <a:schemeClr val="tx2"/>
                </a:solidFill>
                <a:latin typeface="Times New Roman" pitchFamily="18" charset="0"/>
                <a:cs typeface="Times New Roman" pitchFamily="18" charset="0"/>
              </a:rPr>
              <a:t>的具体代码如下：</a:t>
            </a:r>
          </a:p>
          <a:p>
            <a:pPr marL="0" indent="0">
              <a:buNone/>
            </a:pPr>
            <a:r>
              <a:rPr lang="en-US" altLang="zh-CN" sz="2100" dirty="0">
                <a:solidFill>
                  <a:schemeClr val="tx1"/>
                </a:solidFill>
              </a:rPr>
              <a:t>…</a:t>
            </a:r>
          </a:p>
          <a:p>
            <a:pPr marL="0" indent="0">
              <a:buNone/>
            </a:pPr>
            <a:r>
              <a:rPr lang="en-US" altLang="zh-CN" sz="2100" b="1" dirty="0">
                <a:solidFill>
                  <a:srgbClr val="C00000"/>
                </a:solidFill>
              </a:rPr>
              <a:t>&lt;form name="user-info" action="</a:t>
            </a:r>
            <a:r>
              <a:rPr lang="en-US" altLang="zh-CN" sz="2100" b="1" dirty="0" err="1">
                <a:solidFill>
                  <a:srgbClr val="C00000"/>
                </a:solidFill>
              </a:rPr>
              <a:t>request_param.jsp</a:t>
            </a:r>
            <a:r>
              <a:rPr lang="en-US" altLang="zh-CN" sz="2100" b="1" dirty="0">
                <a:solidFill>
                  <a:srgbClr val="C00000"/>
                </a:solidFill>
              </a:rPr>
              <a:t>" method="post"&gt;</a:t>
            </a:r>
            <a:endParaRPr lang="en-US" altLang="zh-CN" sz="2100" dirty="0">
              <a:solidFill>
                <a:srgbClr val="C00000"/>
              </a:solidFill>
            </a:endParaRPr>
          </a:p>
          <a:p>
            <a:pPr marL="0" indent="0">
              <a:buNone/>
            </a:pPr>
            <a:r>
              <a:rPr lang="zh-CN" altLang="en-US" sz="2100" dirty="0">
                <a:solidFill>
                  <a:schemeClr val="tx1"/>
                </a:solidFill>
              </a:rPr>
              <a:t>姓名</a:t>
            </a:r>
            <a:r>
              <a:rPr lang="en-US" altLang="zh-CN" sz="2100" dirty="0">
                <a:solidFill>
                  <a:schemeClr val="tx1"/>
                </a:solidFill>
              </a:rPr>
              <a:t>:&lt;input type="text" size="10" name="name"&gt;</a:t>
            </a:r>
          </a:p>
          <a:p>
            <a:pPr marL="0" indent="0">
              <a:buNone/>
            </a:pPr>
            <a:r>
              <a:rPr lang="en-US" altLang="zh-CN" sz="2100" dirty="0">
                <a:solidFill>
                  <a:schemeClr val="tx1"/>
                </a:solidFill>
              </a:rPr>
              <a:t>&lt;p&gt;</a:t>
            </a:r>
          </a:p>
          <a:p>
            <a:pPr marL="0" indent="0">
              <a:buNone/>
            </a:pPr>
            <a:r>
              <a:rPr lang="zh-CN" altLang="en-US" sz="2100" dirty="0">
                <a:solidFill>
                  <a:schemeClr val="tx1"/>
                </a:solidFill>
              </a:rPr>
              <a:t>性别：男</a:t>
            </a:r>
            <a:r>
              <a:rPr lang="en-US" altLang="zh-CN" sz="2100" dirty="0">
                <a:solidFill>
                  <a:schemeClr val="tx1"/>
                </a:solidFill>
              </a:rPr>
              <a:t>&lt;input type="radio" value="male" name="sex" checked="checked"&gt; </a:t>
            </a:r>
            <a:r>
              <a:rPr lang="zh-CN" altLang="en-US" sz="2100" dirty="0">
                <a:solidFill>
                  <a:schemeClr val="tx1"/>
                </a:solidFill>
              </a:rPr>
              <a:t>女</a:t>
            </a:r>
            <a:r>
              <a:rPr lang="en-US" altLang="zh-CN" sz="2100" dirty="0">
                <a:solidFill>
                  <a:schemeClr val="tx1"/>
                </a:solidFill>
              </a:rPr>
              <a:t>&lt;input type="radio" value="female" name="sex" &gt;</a:t>
            </a:r>
          </a:p>
          <a:p>
            <a:pPr marL="0" indent="0">
              <a:buNone/>
            </a:pPr>
            <a:r>
              <a:rPr lang="en-US" altLang="zh-CN" sz="2100" dirty="0">
                <a:solidFill>
                  <a:schemeClr val="tx1"/>
                </a:solidFill>
              </a:rPr>
              <a:t>&lt;/p&gt;</a:t>
            </a:r>
            <a:endParaRPr lang="zh-CN" altLang="en-US" sz="2100" dirty="0">
              <a:solidFill>
                <a:schemeClr val="tx1"/>
              </a:solidFill>
            </a:endParaRPr>
          </a:p>
        </p:txBody>
      </p:sp>
    </p:spTree>
    <p:extLst>
      <p:ext uri="{BB962C8B-B14F-4D97-AF65-F5344CB8AC3E}">
        <p14:creationId xmlns:p14="http://schemas.microsoft.com/office/powerpoint/2010/main" val="4051911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4400" dirty="0"/>
              <a:t>9.2.1 </a:t>
            </a:r>
            <a:r>
              <a:rPr lang="en-US" altLang="zh-CN" sz="4400" dirty="0" err="1"/>
              <a:t>getParameter</a:t>
            </a:r>
            <a:r>
              <a:rPr lang="zh-CN" altLang="en-US" sz="4400" dirty="0"/>
              <a:t>方法示例</a:t>
            </a:r>
          </a:p>
        </p:txBody>
      </p:sp>
      <p:sp>
        <p:nvSpPr>
          <p:cNvPr id="3" name="内容占位符 2"/>
          <p:cNvSpPr>
            <a:spLocks noGrp="1"/>
          </p:cNvSpPr>
          <p:nvPr>
            <p:ph idx="1"/>
          </p:nvPr>
        </p:nvSpPr>
        <p:spPr/>
        <p:txBody>
          <a:bodyPr>
            <a:normAutofit fontScale="85000" lnSpcReduction="20000"/>
          </a:bodyPr>
          <a:lstStyle/>
          <a:p>
            <a:pPr marL="0" indent="0">
              <a:buNone/>
            </a:pPr>
            <a:r>
              <a:rPr lang="en-US" altLang="zh-CN" sz="2000" dirty="0">
                <a:solidFill>
                  <a:schemeClr val="tx1"/>
                </a:solidFill>
                <a:latin typeface="Times New Roman" pitchFamily="18" charset="0"/>
                <a:cs typeface="Times New Roman" pitchFamily="18" charset="0"/>
              </a:rPr>
              <a:t>&lt;p&gt;</a:t>
            </a:r>
          </a:p>
          <a:p>
            <a:pPr marL="0" indent="0">
              <a:buNone/>
            </a:pPr>
            <a:r>
              <a:rPr lang="zh-CN" altLang="en-US" sz="2000" dirty="0">
                <a:solidFill>
                  <a:schemeClr val="tx1"/>
                </a:solidFill>
                <a:latin typeface="Times New Roman" pitchFamily="18" charset="0"/>
                <a:cs typeface="Times New Roman" pitchFamily="18" charset="0"/>
              </a:rPr>
              <a:t>年龄：</a:t>
            </a:r>
            <a:r>
              <a:rPr lang="en-US" altLang="zh-CN" sz="2000" dirty="0">
                <a:solidFill>
                  <a:schemeClr val="tx1"/>
                </a:solidFill>
                <a:latin typeface="Times New Roman" pitchFamily="18" charset="0"/>
                <a:cs typeface="Times New Roman" pitchFamily="18" charset="0"/>
              </a:rPr>
              <a:t>&lt;input type="text" size="5" name="age"&gt;</a:t>
            </a:r>
            <a:endParaRPr lang="en-US" altLang="zh-CN" sz="2300" dirty="0">
              <a:solidFill>
                <a:schemeClr val="tx1"/>
              </a:solidFill>
              <a:latin typeface="Times New Roman" pitchFamily="18" charset="0"/>
              <a:cs typeface="Times New Roman" pitchFamily="18" charset="0"/>
            </a:endParaRPr>
          </a:p>
          <a:p>
            <a:pPr marL="0" indent="0">
              <a:buNone/>
            </a:pPr>
            <a:r>
              <a:rPr lang="en-US" altLang="zh-CN" sz="2300" dirty="0">
                <a:solidFill>
                  <a:schemeClr val="tx1"/>
                </a:solidFill>
                <a:latin typeface="Times New Roman" pitchFamily="18" charset="0"/>
                <a:cs typeface="Times New Roman" pitchFamily="18" charset="0"/>
              </a:rPr>
              <a:t>&lt;/p&gt;</a:t>
            </a:r>
          </a:p>
          <a:p>
            <a:pPr marL="0" indent="0">
              <a:buNone/>
            </a:pPr>
            <a:r>
              <a:rPr lang="zh-CN" altLang="en-US" sz="2300" dirty="0">
                <a:solidFill>
                  <a:schemeClr val="tx1"/>
                </a:solidFill>
                <a:latin typeface="Times New Roman" pitchFamily="18" charset="0"/>
                <a:cs typeface="Times New Roman" pitchFamily="18" charset="0"/>
              </a:rPr>
              <a:t>个人爱好：</a:t>
            </a:r>
            <a:r>
              <a:rPr lang="en-US" altLang="zh-CN" sz="2300" dirty="0">
                <a:solidFill>
                  <a:schemeClr val="tx1"/>
                </a:solidFill>
                <a:latin typeface="Times New Roman" pitchFamily="18" charset="0"/>
                <a:cs typeface="Times New Roman" pitchFamily="18" charset="0"/>
              </a:rPr>
              <a:t>&lt;select name="hobbies"&gt;&lt;option selected value="</a:t>
            </a:r>
            <a:r>
              <a:rPr lang="zh-CN" altLang="en-US" sz="2300" dirty="0">
                <a:solidFill>
                  <a:schemeClr val="tx1"/>
                </a:solidFill>
                <a:latin typeface="Times New Roman" pitchFamily="18" charset="0"/>
                <a:cs typeface="Times New Roman" pitchFamily="18" charset="0"/>
              </a:rPr>
              <a:t>音乐</a:t>
            </a:r>
            <a:r>
              <a:rPr lang="en-US" altLang="zh-CN" sz="2300" dirty="0">
                <a:solidFill>
                  <a:schemeClr val="tx1"/>
                </a:solidFill>
                <a:latin typeface="Times New Roman" pitchFamily="18" charset="0"/>
                <a:cs typeface="Times New Roman" pitchFamily="18" charset="0"/>
              </a:rPr>
              <a:t>"&gt;</a:t>
            </a:r>
            <a:r>
              <a:rPr lang="zh-CN" altLang="en-US" sz="2300" dirty="0">
                <a:solidFill>
                  <a:schemeClr val="tx1"/>
                </a:solidFill>
                <a:latin typeface="Times New Roman" pitchFamily="18" charset="0"/>
                <a:cs typeface="Times New Roman" pitchFamily="18" charset="0"/>
              </a:rPr>
              <a:t>音乐</a:t>
            </a:r>
            <a:r>
              <a:rPr lang="en-US" altLang="zh-CN" sz="2300" dirty="0">
                <a:solidFill>
                  <a:schemeClr val="tx1"/>
                </a:solidFill>
                <a:latin typeface="Times New Roman" pitchFamily="18" charset="0"/>
                <a:cs typeface="Times New Roman" pitchFamily="18" charset="0"/>
              </a:rPr>
              <a:t>&lt;/option&gt;&lt;option value="</a:t>
            </a:r>
            <a:r>
              <a:rPr lang="zh-CN" altLang="en-US" sz="2300" dirty="0">
                <a:solidFill>
                  <a:schemeClr val="tx1"/>
                </a:solidFill>
                <a:latin typeface="Times New Roman" pitchFamily="18" charset="0"/>
                <a:cs typeface="Times New Roman" pitchFamily="18" charset="0"/>
              </a:rPr>
              <a:t>绘画</a:t>
            </a:r>
            <a:r>
              <a:rPr lang="en-US" altLang="zh-CN" sz="2300" dirty="0">
                <a:solidFill>
                  <a:schemeClr val="tx1"/>
                </a:solidFill>
                <a:latin typeface="Times New Roman" pitchFamily="18" charset="0"/>
                <a:cs typeface="Times New Roman" pitchFamily="18" charset="0"/>
              </a:rPr>
              <a:t>"&gt;</a:t>
            </a:r>
            <a:r>
              <a:rPr lang="zh-CN" altLang="en-US" sz="2300" dirty="0">
                <a:solidFill>
                  <a:schemeClr val="tx1"/>
                </a:solidFill>
                <a:latin typeface="Times New Roman" pitchFamily="18" charset="0"/>
                <a:cs typeface="Times New Roman" pitchFamily="18" charset="0"/>
              </a:rPr>
              <a:t>绘画</a:t>
            </a:r>
            <a:r>
              <a:rPr lang="en-US" altLang="zh-CN" sz="2300" dirty="0">
                <a:solidFill>
                  <a:schemeClr val="tx1"/>
                </a:solidFill>
                <a:latin typeface="Times New Roman" pitchFamily="18" charset="0"/>
                <a:cs typeface="Times New Roman" pitchFamily="18" charset="0"/>
              </a:rPr>
              <a:t>&lt;/option&gt;&lt;option value="</a:t>
            </a:r>
            <a:r>
              <a:rPr lang="zh-CN" altLang="en-US" sz="2300" dirty="0">
                <a:solidFill>
                  <a:schemeClr val="tx1"/>
                </a:solidFill>
                <a:latin typeface="Times New Roman" pitchFamily="18" charset="0"/>
                <a:cs typeface="Times New Roman" pitchFamily="18" charset="0"/>
              </a:rPr>
              <a:t>运动</a:t>
            </a:r>
            <a:r>
              <a:rPr lang="en-US" altLang="zh-CN" sz="2300" dirty="0">
                <a:solidFill>
                  <a:schemeClr val="tx1"/>
                </a:solidFill>
                <a:latin typeface="Times New Roman" pitchFamily="18" charset="0"/>
                <a:cs typeface="Times New Roman" pitchFamily="18" charset="0"/>
              </a:rPr>
              <a:t>"&gt;</a:t>
            </a:r>
            <a:r>
              <a:rPr lang="zh-CN" altLang="en-US" sz="2300" dirty="0">
                <a:solidFill>
                  <a:schemeClr val="tx1"/>
                </a:solidFill>
                <a:latin typeface="Times New Roman" pitchFamily="18" charset="0"/>
                <a:cs typeface="Times New Roman" pitchFamily="18" charset="0"/>
              </a:rPr>
              <a:t>体育</a:t>
            </a:r>
            <a:r>
              <a:rPr lang="en-US" altLang="zh-CN" sz="2300" dirty="0">
                <a:solidFill>
                  <a:schemeClr val="tx1"/>
                </a:solidFill>
                <a:latin typeface="Times New Roman" pitchFamily="18" charset="0"/>
                <a:cs typeface="Times New Roman" pitchFamily="18" charset="0"/>
              </a:rPr>
              <a:t>&lt;/option&gt;&lt;option value="</a:t>
            </a:r>
            <a:r>
              <a:rPr lang="zh-CN" altLang="en-US" sz="2300" dirty="0">
                <a:solidFill>
                  <a:schemeClr val="tx1"/>
                </a:solidFill>
                <a:latin typeface="Times New Roman" pitchFamily="18" charset="0"/>
                <a:cs typeface="Times New Roman" pitchFamily="18" charset="0"/>
              </a:rPr>
              <a:t>读书</a:t>
            </a:r>
            <a:r>
              <a:rPr lang="en-US" altLang="zh-CN" sz="2300" dirty="0">
                <a:solidFill>
                  <a:schemeClr val="tx1"/>
                </a:solidFill>
                <a:latin typeface="Times New Roman" pitchFamily="18" charset="0"/>
                <a:cs typeface="Times New Roman" pitchFamily="18" charset="0"/>
              </a:rPr>
              <a:t>"&gt;</a:t>
            </a:r>
            <a:r>
              <a:rPr lang="zh-CN" altLang="en-US" sz="2300" dirty="0">
                <a:solidFill>
                  <a:schemeClr val="tx1"/>
                </a:solidFill>
                <a:latin typeface="Times New Roman" pitchFamily="18" charset="0"/>
                <a:cs typeface="Times New Roman" pitchFamily="18" charset="0"/>
              </a:rPr>
              <a:t>读书</a:t>
            </a:r>
            <a:r>
              <a:rPr lang="en-US" altLang="zh-CN" sz="2300" dirty="0">
                <a:solidFill>
                  <a:schemeClr val="tx1"/>
                </a:solidFill>
                <a:latin typeface="Times New Roman" pitchFamily="18" charset="0"/>
                <a:cs typeface="Times New Roman" pitchFamily="18" charset="0"/>
              </a:rPr>
              <a:t>&lt;/option&gt;&lt;/select&gt;</a:t>
            </a:r>
          </a:p>
          <a:p>
            <a:pPr marL="0" indent="0">
              <a:buNone/>
            </a:pPr>
            <a:r>
              <a:rPr lang="en-US" altLang="zh-CN" sz="2300" dirty="0">
                <a:solidFill>
                  <a:schemeClr val="tx1"/>
                </a:solidFill>
                <a:latin typeface="Times New Roman" pitchFamily="18" charset="0"/>
                <a:cs typeface="Times New Roman" pitchFamily="18" charset="0"/>
              </a:rPr>
              <a:t>&lt;p&gt;</a:t>
            </a:r>
          </a:p>
          <a:p>
            <a:pPr marL="0" indent="0">
              <a:buNone/>
            </a:pPr>
            <a:r>
              <a:rPr lang="en-US" altLang="zh-CN" sz="2300" dirty="0">
                <a:solidFill>
                  <a:schemeClr val="tx1"/>
                </a:solidFill>
                <a:latin typeface="Times New Roman" pitchFamily="18" charset="0"/>
                <a:cs typeface="Times New Roman" pitchFamily="18" charset="0"/>
              </a:rPr>
              <a:t>&lt;/p&gt;</a:t>
            </a:r>
          </a:p>
          <a:p>
            <a:pPr marL="0" indent="0">
              <a:buNone/>
            </a:pPr>
            <a:r>
              <a:rPr lang="en-US" altLang="zh-CN" sz="2300" dirty="0">
                <a:solidFill>
                  <a:schemeClr val="tx1"/>
                </a:solidFill>
                <a:latin typeface="Times New Roman" pitchFamily="18" charset="0"/>
                <a:cs typeface="Times New Roman" pitchFamily="18" charset="0"/>
              </a:rPr>
              <a:t>&lt;input type="submit" value="</a:t>
            </a:r>
            <a:r>
              <a:rPr lang="zh-CN" altLang="en-US" sz="2300" dirty="0">
                <a:solidFill>
                  <a:schemeClr val="tx1"/>
                </a:solidFill>
                <a:latin typeface="Times New Roman" pitchFamily="18" charset="0"/>
                <a:cs typeface="Times New Roman" pitchFamily="18" charset="0"/>
              </a:rPr>
              <a:t>提交</a:t>
            </a:r>
            <a:r>
              <a:rPr lang="en-US" altLang="zh-CN" sz="2300" dirty="0">
                <a:solidFill>
                  <a:schemeClr val="tx1"/>
                </a:solidFill>
                <a:latin typeface="Times New Roman" pitchFamily="18" charset="0"/>
                <a:cs typeface="Times New Roman" pitchFamily="18" charset="0"/>
              </a:rPr>
              <a:t>" name="submit"&gt; &lt;input type="reset" value="</a:t>
            </a:r>
            <a:r>
              <a:rPr lang="zh-CN" altLang="en-US" sz="2300" dirty="0">
                <a:solidFill>
                  <a:schemeClr val="tx1"/>
                </a:solidFill>
                <a:latin typeface="Times New Roman" pitchFamily="18" charset="0"/>
                <a:cs typeface="Times New Roman" pitchFamily="18" charset="0"/>
              </a:rPr>
              <a:t>重置</a:t>
            </a:r>
            <a:r>
              <a:rPr lang="en-US" altLang="zh-CN" sz="2300" dirty="0">
                <a:solidFill>
                  <a:schemeClr val="tx1"/>
                </a:solidFill>
                <a:latin typeface="Times New Roman" pitchFamily="18" charset="0"/>
                <a:cs typeface="Times New Roman" pitchFamily="18" charset="0"/>
              </a:rPr>
              <a:t>" name="reset"&gt;</a:t>
            </a:r>
          </a:p>
          <a:p>
            <a:pPr marL="0" indent="0">
              <a:buNone/>
            </a:pPr>
            <a:r>
              <a:rPr lang="en-US" altLang="zh-CN" dirty="0">
                <a:solidFill>
                  <a:schemeClr val="tx1"/>
                </a:solidFill>
                <a:latin typeface="Times New Roman" pitchFamily="18" charset="0"/>
                <a:cs typeface="Times New Roman" pitchFamily="18" charset="0"/>
              </a:rPr>
              <a:t>…</a:t>
            </a:r>
            <a:endParaRPr lang="zh-CN" altLang="en-US" dirty="0">
              <a:solidFill>
                <a:schemeClr val="tx1"/>
              </a:solidFill>
              <a:latin typeface="Times New Roman" pitchFamily="18" charset="0"/>
              <a:cs typeface="Times New Roman" pitchFamily="18" charset="0"/>
            </a:endParaRPr>
          </a:p>
        </p:txBody>
      </p:sp>
    </p:spTree>
    <p:extLst>
      <p:ext uri="{BB962C8B-B14F-4D97-AF65-F5344CB8AC3E}">
        <p14:creationId xmlns:p14="http://schemas.microsoft.com/office/powerpoint/2010/main" val="16972324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4400" dirty="0"/>
              <a:t>9.2.1 </a:t>
            </a:r>
            <a:r>
              <a:rPr lang="en-US" altLang="zh-CN" sz="4400" dirty="0" err="1"/>
              <a:t>getParameter</a:t>
            </a:r>
            <a:r>
              <a:rPr lang="zh-CN" altLang="en-US" sz="4400" dirty="0"/>
              <a:t>方法示例</a:t>
            </a:r>
          </a:p>
        </p:txBody>
      </p:sp>
      <p:pic>
        <p:nvPicPr>
          <p:cNvPr id="7170" name="Picture 2"/>
          <p:cNvPicPr>
            <a:picLocks noGrp="1" noChangeAspect="1" noChangeArrowheads="1"/>
          </p:cNvPicPr>
          <p:nvPr>
            <p:ph sz="quarter" idx="13"/>
          </p:nvPr>
        </p:nvPicPr>
        <p:blipFill>
          <a:blip r:embed="rId2">
            <a:extLst>
              <a:ext uri="{28A0092B-C50C-407E-A947-70E740481C1C}">
                <a14:useLocalDpi xmlns:a14="http://schemas.microsoft.com/office/drawing/2010/main" val="0"/>
              </a:ext>
            </a:extLst>
          </a:blip>
          <a:srcRect/>
          <a:stretch>
            <a:fillRect/>
          </a:stretch>
        </p:blipFill>
        <p:spPr bwMode="auto">
          <a:xfrm>
            <a:off x="467544" y="1491630"/>
            <a:ext cx="3945914" cy="27363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1" name="Picture 3"/>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4468454" y="1563638"/>
            <a:ext cx="4332329" cy="25202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082817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4400" b="1" dirty="0">
                <a:effectLst/>
              </a:rPr>
              <a:t>9.2.2 </a:t>
            </a:r>
            <a:r>
              <a:rPr lang="zh-CN" altLang="en-US" sz="4400" b="1" dirty="0">
                <a:effectLst/>
              </a:rPr>
              <a:t>解决</a:t>
            </a:r>
            <a:r>
              <a:rPr lang="en-US" altLang="zh-CN" sz="4400" b="1" dirty="0">
                <a:effectLst/>
              </a:rPr>
              <a:t>request</a:t>
            </a:r>
            <a:r>
              <a:rPr lang="zh-CN" altLang="en-US" sz="4400" b="1" dirty="0">
                <a:effectLst/>
              </a:rPr>
              <a:t>中文乱码问题</a:t>
            </a:r>
            <a:endParaRPr lang="zh-CN" altLang="en-US" b="1" dirty="0"/>
          </a:p>
        </p:txBody>
      </p:sp>
      <p:sp>
        <p:nvSpPr>
          <p:cNvPr id="3" name="内容占位符 2"/>
          <p:cNvSpPr>
            <a:spLocks noGrp="1"/>
          </p:cNvSpPr>
          <p:nvPr>
            <p:ph idx="1"/>
          </p:nvPr>
        </p:nvSpPr>
        <p:spPr>
          <a:xfrm>
            <a:off x="611560" y="1200150"/>
            <a:ext cx="7992888" cy="3603847"/>
          </a:xfrm>
        </p:spPr>
        <p:txBody>
          <a:bodyPr>
            <a:normAutofit/>
          </a:bodyPr>
          <a:lstStyle/>
          <a:p>
            <a:pPr marL="0" indent="0">
              <a:buNone/>
            </a:pPr>
            <a:r>
              <a:rPr lang="zh-CN" altLang="en-US" b="1" dirty="0">
                <a:solidFill>
                  <a:schemeClr val="tx2"/>
                </a:solidFill>
                <a:latin typeface="Times New Roman" pitchFamily="18" charset="0"/>
                <a:cs typeface="Times New Roman" pitchFamily="18" charset="0"/>
              </a:rPr>
              <a:t>解决</a:t>
            </a:r>
            <a:r>
              <a:rPr lang="en-US" altLang="zh-CN" b="1" dirty="0">
                <a:solidFill>
                  <a:schemeClr val="tx2"/>
                </a:solidFill>
                <a:latin typeface="Times New Roman" pitchFamily="18" charset="0"/>
                <a:cs typeface="Times New Roman" pitchFamily="18" charset="0"/>
              </a:rPr>
              <a:t>request</a:t>
            </a:r>
            <a:r>
              <a:rPr lang="zh-CN" altLang="en-US" b="1" dirty="0">
                <a:solidFill>
                  <a:schemeClr val="tx2"/>
                </a:solidFill>
                <a:latin typeface="Times New Roman" pitchFamily="18" charset="0"/>
                <a:cs typeface="Times New Roman" pitchFamily="18" charset="0"/>
              </a:rPr>
              <a:t>的中文乱码问题，常用方法有两种。</a:t>
            </a:r>
            <a:endParaRPr lang="en-US" altLang="zh-CN" b="1" dirty="0">
              <a:solidFill>
                <a:schemeClr val="tx2"/>
              </a:solidFill>
              <a:latin typeface="Times New Roman" pitchFamily="18" charset="0"/>
              <a:cs typeface="Times New Roman" pitchFamily="18" charset="0"/>
            </a:endParaRPr>
          </a:p>
          <a:p>
            <a:r>
              <a:rPr lang="zh-CN" altLang="en-US" dirty="0">
                <a:solidFill>
                  <a:schemeClr val="tx1"/>
                </a:solidFill>
                <a:latin typeface="Times New Roman" pitchFamily="18" charset="0"/>
                <a:cs typeface="Times New Roman" pitchFamily="18" charset="0"/>
              </a:rPr>
              <a:t>第一种方法是在第一次使用</a:t>
            </a:r>
            <a:r>
              <a:rPr lang="en-US" altLang="zh-CN" dirty="0" err="1">
                <a:solidFill>
                  <a:schemeClr val="tx1"/>
                </a:solidFill>
                <a:latin typeface="Times New Roman" pitchFamily="18" charset="0"/>
                <a:cs typeface="Times New Roman" pitchFamily="18" charset="0"/>
              </a:rPr>
              <a:t>request.getParameter</a:t>
            </a:r>
            <a:r>
              <a:rPr lang="en-US" altLang="zh-CN" dirty="0">
                <a:solidFill>
                  <a:schemeClr val="tx1"/>
                </a:solidFill>
                <a:latin typeface="Times New Roman" pitchFamily="18" charset="0"/>
                <a:cs typeface="Times New Roman" pitchFamily="18" charset="0"/>
              </a:rPr>
              <a:t>()</a:t>
            </a:r>
            <a:r>
              <a:rPr lang="zh-CN" altLang="en-US" dirty="0">
                <a:solidFill>
                  <a:schemeClr val="tx1"/>
                </a:solidFill>
                <a:latin typeface="Times New Roman" pitchFamily="18" charset="0"/>
                <a:cs typeface="Times New Roman" pitchFamily="18" charset="0"/>
              </a:rPr>
              <a:t>之前采用</a:t>
            </a:r>
            <a:r>
              <a:rPr lang="en-US" altLang="zh-CN" dirty="0" err="1">
                <a:solidFill>
                  <a:schemeClr val="tx1"/>
                </a:solidFill>
                <a:latin typeface="Times New Roman" pitchFamily="18" charset="0"/>
                <a:cs typeface="Times New Roman" pitchFamily="18" charset="0"/>
              </a:rPr>
              <a:t>setCharacterEncoding</a:t>
            </a:r>
            <a:r>
              <a:rPr lang="en-US" altLang="zh-CN" dirty="0">
                <a:solidFill>
                  <a:schemeClr val="tx1"/>
                </a:solidFill>
                <a:latin typeface="Times New Roman" pitchFamily="18" charset="0"/>
                <a:cs typeface="Times New Roman" pitchFamily="18" charset="0"/>
              </a:rPr>
              <a:t>(charset)</a:t>
            </a:r>
            <a:r>
              <a:rPr lang="zh-CN" altLang="en-US" dirty="0">
                <a:solidFill>
                  <a:schemeClr val="tx1"/>
                </a:solidFill>
                <a:latin typeface="Times New Roman" pitchFamily="18" charset="0"/>
                <a:cs typeface="Times New Roman" pitchFamily="18" charset="0"/>
              </a:rPr>
              <a:t>设置可以正常显示中文的编码方式</a:t>
            </a:r>
            <a:r>
              <a:rPr lang="en-US" altLang="zh-CN" dirty="0">
                <a:solidFill>
                  <a:schemeClr val="tx1"/>
                </a:solidFill>
                <a:latin typeface="Times New Roman" pitchFamily="18" charset="0"/>
                <a:cs typeface="Times New Roman" pitchFamily="18" charset="0"/>
              </a:rPr>
              <a:t>(gb2312</a:t>
            </a:r>
            <a:r>
              <a:rPr lang="zh-CN" altLang="en-US" dirty="0">
                <a:solidFill>
                  <a:schemeClr val="tx1"/>
                </a:solidFill>
                <a:latin typeface="Times New Roman" pitchFamily="18" charset="0"/>
                <a:cs typeface="Times New Roman" pitchFamily="18" charset="0"/>
              </a:rPr>
              <a:t>、</a:t>
            </a:r>
            <a:r>
              <a:rPr lang="en-US" altLang="zh-CN" dirty="0">
                <a:solidFill>
                  <a:schemeClr val="tx1"/>
                </a:solidFill>
                <a:latin typeface="Times New Roman" pitchFamily="18" charset="0"/>
                <a:cs typeface="Times New Roman" pitchFamily="18" charset="0"/>
              </a:rPr>
              <a:t>utf-8</a:t>
            </a:r>
            <a:r>
              <a:rPr lang="zh-CN" altLang="en-US" dirty="0">
                <a:solidFill>
                  <a:schemeClr val="tx1"/>
                </a:solidFill>
                <a:latin typeface="Times New Roman" pitchFamily="18" charset="0"/>
                <a:cs typeface="Times New Roman" pitchFamily="18" charset="0"/>
              </a:rPr>
              <a:t>、</a:t>
            </a:r>
            <a:r>
              <a:rPr lang="en-US" altLang="zh-CN" dirty="0" err="1">
                <a:solidFill>
                  <a:schemeClr val="tx1"/>
                </a:solidFill>
                <a:latin typeface="Times New Roman" pitchFamily="18" charset="0"/>
                <a:cs typeface="Times New Roman" pitchFamily="18" charset="0"/>
              </a:rPr>
              <a:t>gbk</a:t>
            </a:r>
            <a:r>
              <a:rPr lang="en-US" altLang="zh-CN" dirty="0">
                <a:solidFill>
                  <a:schemeClr val="tx1"/>
                </a:solidFill>
                <a:latin typeface="Times New Roman" pitchFamily="18" charset="0"/>
                <a:cs typeface="Times New Roman" pitchFamily="18" charset="0"/>
              </a:rPr>
              <a:t>)</a:t>
            </a:r>
            <a:r>
              <a:rPr lang="zh-CN" altLang="en-US" dirty="0">
                <a:solidFill>
                  <a:schemeClr val="tx1"/>
                </a:solidFill>
                <a:latin typeface="Times New Roman" pitchFamily="18" charset="0"/>
                <a:cs typeface="Times New Roman" pitchFamily="18" charset="0"/>
              </a:rPr>
              <a:t>。但是</a:t>
            </a:r>
            <a:r>
              <a:rPr lang="en-US" altLang="zh-CN" dirty="0" err="1">
                <a:solidFill>
                  <a:schemeClr val="tx1"/>
                </a:solidFill>
                <a:latin typeface="Times New Roman" pitchFamily="18" charset="0"/>
                <a:cs typeface="Times New Roman" pitchFamily="18" charset="0"/>
              </a:rPr>
              <a:t>setCharacterEncoding</a:t>
            </a:r>
            <a:r>
              <a:rPr lang="en-US" altLang="zh-CN" dirty="0">
                <a:solidFill>
                  <a:schemeClr val="tx1"/>
                </a:solidFill>
                <a:latin typeface="Times New Roman" pitchFamily="18" charset="0"/>
                <a:cs typeface="Times New Roman" pitchFamily="18" charset="0"/>
              </a:rPr>
              <a:t>(charset)</a:t>
            </a:r>
            <a:r>
              <a:rPr lang="zh-CN" altLang="en-US" dirty="0">
                <a:solidFill>
                  <a:schemeClr val="tx1"/>
                </a:solidFill>
                <a:latin typeface="Times New Roman" pitchFamily="18" charset="0"/>
                <a:cs typeface="Times New Roman" pitchFamily="18" charset="0"/>
              </a:rPr>
              <a:t>方法只对</a:t>
            </a:r>
            <a:r>
              <a:rPr lang="en-US" altLang="zh-CN" dirty="0">
                <a:solidFill>
                  <a:schemeClr val="tx1"/>
                </a:solidFill>
                <a:latin typeface="Times New Roman" pitchFamily="18" charset="0"/>
                <a:cs typeface="Times New Roman" pitchFamily="18" charset="0"/>
              </a:rPr>
              <a:t>HTTP</a:t>
            </a:r>
            <a:r>
              <a:rPr lang="zh-CN" altLang="en-US" dirty="0">
                <a:solidFill>
                  <a:schemeClr val="tx1"/>
                </a:solidFill>
                <a:latin typeface="Times New Roman" pitchFamily="18" charset="0"/>
                <a:cs typeface="Times New Roman" pitchFamily="18" charset="0"/>
              </a:rPr>
              <a:t>消息体中的数据起作用，对于</a:t>
            </a:r>
            <a:r>
              <a:rPr lang="en-US" altLang="zh-CN" dirty="0">
                <a:solidFill>
                  <a:schemeClr val="tx1"/>
                </a:solidFill>
                <a:latin typeface="Times New Roman" pitchFamily="18" charset="0"/>
                <a:cs typeface="Times New Roman" pitchFamily="18" charset="0"/>
              </a:rPr>
              <a:t>URL</a:t>
            </a:r>
            <a:r>
              <a:rPr lang="zh-CN" altLang="en-US" dirty="0">
                <a:solidFill>
                  <a:schemeClr val="tx1"/>
                </a:solidFill>
                <a:latin typeface="Times New Roman" pitchFamily="18" charset="0"/>
                <a:cs typeface="Times New Roman" pitchFamily="18" charset="0"/>
              </a:rPr>
              <a:t>字段中的参数不起作用。所以，当表单的</a:t>
            </a:r>
            <a:r>
              <a:rPr lang="en-US" altLang="zh-CN" dirty="0">
                <a:solidFill>
                  <a:schemeClr val="tx1"/>
                </a:solidFill>
                <a:latin typeface="Times New Roman" pitchFamily="18" charset="0"/>
                <a:cs typeface="Times New Roman" pitchFamily="18" charset="0"/>
              </a:rPr>
              <a:t>method</a:t>
            </a:r>
            <a:r>
              <a:rPr lang="zh-CN" altLang="en-US" dirty="0">
                <a:solidFill>
                  <a:schemeClr val="tx1"/>
                </a:solidFill>
                <a:latin typeface="Times New Roman" pitchFamily="18" charset="0"/>
                <a:cs typeface="Times New Roman" pitchFamily="18" charset="0"/>
              </a:rPr>
              <a:t>属性取值为</a:t>
            </a:r>
            <a:r>
              <a:rPr lang="en-US" altLang="zh-CN" dirty="0">
                <a:solidFill>
                  <a:schemeClr val="tx1"/>
                </a:solidFill>
                <a:latin typeface="Times New Roman" pitchFamily="18" charset="0"/>
                <a:cs typeface="Times New Roman" pitchFamily="18" charset="0"/>
              </a:rPr>
              <a:t>get</a:t>
            </a:r>
            <a:r>
              <a:rPr lang="zh-CN" altLang="en-US" dirty="0">
                <a:solidFill>
                  <a:schemeClr val="tx1"/>
                </a:solidFill>
                <a:latin typeface="Times New Roman" pitchFamily="18" charset="0"/>
                <a:cs typeface="Times New Roman" pitchFamily="18" charset="0"/>
              </a:rPr>
              <a:t>时，依然会出现中文乱码问题。</a:t>
            </a:r>
          </a:p>
          <a:p>
            <a:endParaRPr lang="zh-CN" altLang="en-US" dirty="0"/>
          </a:p>
        </p:txBody>
      </p:sp>
    </p:spTree>
    <p:extLst>
      <p:ext uri="{BB962C8B-B14F-4D97-AF65-F5344CB8AC3E}">
        <p14:creationId xmlns:p14="http://schemas.microsoft.com/office/powerpoint/2010/main" val="547393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4400" b="1" dirty="0">
                <a:effectLst/>
              </a:rPr>
              <a:t>9.2.2 </a:t>
            </a:r>
            <a:r>
              <a:rPr lang="zh-CN" altLang="en-US" sz="4400" b="1" dirty="0">
                <a:effectLst/>
              </a:rPr>
              <a:t>解决</a:t>
            </a:r>
            <a:r>
              <a:rPr lang="en-US" altLang="zh-CN" sz="4400" b="1" dirty="0">
                <a:effectLst/>
              </a:rPr>
              <a:t>request</a:t>
            </a:r>
            <a:r>
              <a:rPr lang="zh-CN" altLang="en-US" sz="4400" b="1" dirty="0">
                <a:effectLst/>
              </a:rPr>
              <a:t>中文乱码问题</a:t>
            </a:r>
            <a:endParaRPr lang="zh-CN" altLang="en-US" sz="4400" dirty="0"/>
          </a:p>
        </p:txBody>
      </p:sp>
      <p:sp>
        <p:nvSpPr>
          <p:cNvPr id="3" name="内容占位符 2"/>
          <p:cNvSpPr>
            <a:spLocks noGrp="1"/>
          </p:cNvSpPr>
          <p:nvPr>
            <p:ph idx="1"/>
          </p:nvPr>
        </p:nvSpPr>
        <p:spPr/>
        <p:txBody>
          <a:bodyPr>
            <a:normAutofit fontScale="92500" lnSpcReduction="10000"/>
          </a:bodyPr>
          <a:lstStyle/>
          <a:p>
            <a:r>
              <a:rPr lang="zh-CN" altLang="en-US" dirty="0">
                <a:solidFill>
                  <a:schemeClr val="tx1"/>
                </a:solidFill>
                <a:latin typeface="Times New Roman" pitchFamily="18" charset="0"/>
                <a:cs typeface="Times New Roman" pitchFamily="18" charset="0"/>
              </a:rPr>
              <a:t>第二种方法先使用</a:t>
            </a:r>
            <a:r>
              <a:rPr lang="en-US" altLang="zh-CN" dirty="0" err="1">
                <a:solidFill>
                  <a:schemeClr val="tx1"/>
                </a:solidFill>
                <a:latin typeface="Times New Roman" pitchFamily="18" charset="0"/>
                <a:cs typeface="Times New Roman" pitchFamily="18" charset="0"/>
              </a:rPr>
              <a:t>getBytes</a:t>
            </a:r>
            <a:r>
              <a:rPr lang="zh-CN" altLang="en-US" dirty="0">
                <a:solidFill>
                  <a:schemeClr val="tx1"/>
                </a:solidFill>
                <a:latin typeface="Times New Roman" pitchFamily="18" charset="0"/>
                <a:cs typeface="Times New Roman" pitchFamily="18" charset="0"/>
              </a:rPr>
              <a:t>方法将</a:t>
            </a:r>
            <a:r>
              <a:rPr lang="en-US" altLang="zh-CN" dirty="0" err="1">
                <a:solidFill>
                  <a:schemeClr val="tx1"/>
                </a:solidFill>
                <a:latin typeface="Times New Roman" pitchFamily="18" charset="0"/>
                <a:cs typeface="Times New Roman" pitchFamily="18" charset="0"/>
              </a:rPr>
              <a:t>getParameter</a:t>
            </a:r>
            <a:r>
              <a:rPr lang="zh-CN" altLang="en-US" dirty="0">
                <a:solidFill>
                  <a:schemeClr val="tx1"/>
                </a:solidFill>
                <a:latin typeface="Times New Roman" pitchFamily="18" charset="0"/>
                <a:cs typeface="Times New Roman" pitchFamily="18" charset="0"/>
              </a:rPr>
              <a:t>获取的字符串转换成字节数组，然后再按照</a:t>
            </a:r>
            <a:r>
              <a:rPr lang="en-US" altLang="zh-CN" dirty="0">
                <a:solidFill>
                  <a:schemeClr val="tx1"/>
                </a:solidFill>
                <a:latin typeface="Times New Roman" pitchFamily="18" charset="0"/>
                <a:cs typeface="Times New Roman" pitchFamily="18" charset="0"/>
              </a:rPr>
              <a:t>UTF-8</a:t>
            </a:r>
            <a:r>
              <a:rPr lang="zh-CN" altLang="en-US" dirty="0">
                <a:solidFill>
                  <a:schemeClr val="tx1"/>
                </a:solidFill>
                <a:latin typeface="Times New Roman" pitchFamily="18" charset="0"/>
                <a:cs typeface="Times New Roman" pitchFamily="18" charset="0"/>
              </a:rPr>
              <a:t>等编码方式重新生成字符串。这种方法对于表单的两种提交方式</a:t>
            </a:r>
            <a:r>
              <a:rPr lang="en-US" altLang="zh-CN" dirty="0">
                <a:solidFill>
                  <a:schemeClr val="tx1"/>
                </a:solidFill>
                <a:latin typeface="Times New Roman" pitchFamily="18" charset="0"/>
                <a:cs typeface="Times New Roman" pitchFamily="18" charset="0"/>
              </a:rPr>
              <a:t>get</a:t>
            </a:r>
            <a:r>
              <a:rPr lang="zh-CN" altLang="en-US" dirty="0">
                <a:solidFill>
                  <a:schemeClr val="tx1"/>
                </a:solidFill>
                <a:latin typeface="Times New Roman" pitchFamily="18" charset="0"/>
                <a:cs typeface="Times New Roman" pitchFamily="18" charset="0"/>
              </a:rPr>
              <a:t>和</a:t>
            </a:r>
            <a:r>
              <a:rPr lang="en-US" altLang="zh-CN" dirty="0">
                <a:solidFill>
                  <a:schemeClr val="tx1"/>
                </a:solidFill>
                <a:latin typeface="Times New Roman" pitchFamily="18" charset="0"/>
                <a:cs typeface="Times New Roman" pitchFamily="18" charset="0"/>
              </a:rPr>
              <a:t>post</a:t>
            </a:r>
            <a:r>
              <a:rPr lang="zh-CN" altLang="en-US" dirty="0">
                <a:solidFill>
                  <a:schemeClr val="tx1"/>
                </a:solidFill>
                <a:latin typeface="Times New Roman" pitchFamily="18" charset="0"/>
                <a:cs typeface="Times New Roman" pitchFamily="18" charset="0"/>
              </a:rPr>
              <a:t>均适用，具体代码如下：</a:t>
            </a:r>
          </a:p>
          <a:p>
            <a:pPr marL="0" indent="0">
              <a:buNone/>
            </a:pPr>
            <a:r>
              <a:rPr lang="en-US" altLang="zh-CN" dirty="0">
                <a:solidFill>
                  <a:schemeClr val="tx1"/>
                </a:solidFill>
                <a:latin typeface="Times New Roman" pitchFamily="18" charset="0"/>
                <a:cs typeface="Times New Roman" pitchFamily="18" charset="0"/>
              </a:rPr>
              <a:t>            &lt;%</a:t>
            </a:r>
          </a:p>
          <a:p>
            <a:pPr marL="0" indent="0">
              <a:buNone/>
            </a:pPr>
            <a:r>
              <a:rPr lang="en-US" altLang="zh-CN" dirty="0">
                <a:solidFill>
                  <a:schemeClr val="tx1"/>
                </a:solidFill>
                <a:latin typeface="Times New Roman" pitchFamily="18" charset="0"/>
                <a:cs typeface="Times New Roman" pitchFamily="18" charset="0"/>
              </a:rPr>
              <a:t>                 String name=</a:t>
            </a:r>
            <a:r>
              <a:rPr lang="en-US" altLang="zh-CN" dirty="0" err="1">
                <a:solidFill>
                  <a:schemeClr val="tx1"/>
                </a:solidFill>
                <a:latin typeface="Times New Roman" pitchFamily="18" charset="0"/>
                <a:cs typeface="Times New Roman" pitchFamily="18" charset="0"/>
              </a:rPr>
              <a:t>request.getParameter</a:t>
            </a:r>
            <a:r>
              <a:rPr lang="en-US" altLang="zh-CN" dirty="0">
                <a:solidFill>
                  <a:schemeClr val="tx1"/>
                </a:solidFill>
                <a:latin typeface="Times New Roman" pitchFamily="18" charset="0"/>
                <a:cs typeface="Times New Roman" pitchFamily="18" charset="0"/>
              </a:rPr>
              <a:t>("name");</a:t>
            </a:r>
          </a:p>
          <a:p>
            <a:pPr marL="0" indent="0">
              <a:buNone/>
            </a:pPr>
            <a:r>
              <a:rPr lang="en-US" altLang="zh-CN" dirty="0">
                <a:solidFill>
                  <a:schemeClr val="tx1"/>
                </a:solidFill>
                <a:latin typeface="Times New Roman" pitchFamily="18" charset="0"/>
                <a:cs typeface="Times New Roman" pitchFamily="18" charset="0"/>
              </a:rPr>
              <a:t>                String </a:t>
            </a:r>
            <a:r>
              <a:rPr lang="en-US" altLang="zh-CN" dirty="0" err="1">
                <a:solidFill>
                  <a:schemeClr val="tx1"/>
                </a:solidFill>
                <a:latin typeface="Times New Roman" pitchFamily="18" charset="0"/>
                <a:cs typeface="Times New Roman" pitchFamily="18" charset="0"/>
              </a:rPr>
              <a:t>new_name</a:t>
            </a:r>
            <a:r>
              <a:rPr lang="en-US" altLang="zh-CN" dirty="0">
                <a:solidFill>
                  <a:schemeClr val="tx1"/>
                </a:solidFill>
                <a:latin typeface="Times New Roman" pitchFamily="18" charset="0"/>
                <a:cs typeface="Times New Roman" pitchFamily="18" charset="0"/>
              </a:rPr>
              <a:t>=new String(</a:t>
            </a:r>
            <a:r>
              <a:rPr lang="en-US" altLang="zh-CN" dirty="0" err="1">
                <a:solidFill>
                  <a:schemeClr val="tx1"/>
                </a:solidFill>
                <a:latin typeface="Times New Roman" pitchFamily="18" charset="0"/>
                <a:cs typeface="Times New Roman" pitchFamily="18" charset="0"/>
              </a:rPr>
              <a:t>name.getBytes</a:t>
            </a:r>
            <a:endParaRPr lang="en-US" altLang="zh-CN" dirty="0">
              <a:solidFill>
                <a:schemeClr val="tx1"/>
              </a:solidFill>
              <a:latin typeface="Times New Roman" pitchFamily="18" charset="0"/>
              <a:cs typeface="Times New Roman" pitchFamily="18" charset="0"/>
            </a:endParaRPr>
          </a:p>
          <a:p>
            <a:pPr marL="0" indent="0">
              <a:buNone/>
            </a:pPr>
            <a:r>
              <a:rPr lang="en-US" altLang="zh-CN" dirty="0">
                <a:solidFill>
                  <a:schemeClr val="tx1"/>
                </a:solidFill>
                <a:latin typeface="Times New Roman" pitchFamily="18" charset="0"/>
                <a:cs typeface="Times New Roman" pitchFamily="18" charset="0"/>
              </a:rPr>
              <a:t>                ("ISO- 8859-1"),"UTF-8");</a:t>
            </a:r>
          </a:p>
          <a:p>
            <a:pPr marL="0" indent="0">
              <a:buNone/>
            </a:pPr>
            <a:r>
              <a:rPr lang="en-US" altLang="zh-CN" dirty="0">
                <a:solidFill>
                  <a:schemeClr val="tx1"/>
                </a:solidFill>
                <a:latin typeface="Times New Roman" pitchFamily="18" charset="0"/>
                <a:cs typeface="Times New Roman" pitchFamily="18" charset="0"/>
              </a:rPr>
              <a:t>       %&gt;</a:t>
            </a:r>
          </a:p>
          <a:p>
            <a:pPr marL="0" indent="0">
              <a:buNone/>
            </a:pPr>
            <a:endParaRPr lang="zh-CN" altLang="en-US" dirty="0"/>
          </a:p>
        </p:txBody>
      </p:sp>
    </p:spTree>
    <p:extLst>
      <p:ext uri="{BB962C8B-B14F-4D97-AF65-F5344CB8AC3E}">
        <p14:creationId xmlns:p14="http://schemas.microsoft.com/office/powerpoint/2010/main" val="33339948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4400" b="1" dirty="0">
                <a:effectLst/>
              </a:rPr>
              <a:t>9.2.2 </a:t>
            </a:r>
            <a:r>
              <a:rPr lang="zh-CN" altLang="en-US" sz="4400" b="1" dirty="0">
                <a:effectLst/>
              </a:rPr>
              <a:t>解决</a:t>
            </a:r>
            <a:r>
              <a:rPr lang="en-US" altLang="zh-CN" sz="4400" b="1" dirty="0">
                <a:effectLst/>
              </a:rPr>
              <a:t>request</a:t>
            </a:r>
            <a:r>
              <a:rPr lang="zh-CN" altLang="en-US" sz="4400" b="1" dirty="0">
                <a:effectLst/>
              </a:rPr>
              <a:t>中文乱码问题</a:t>
            </a:r>
            <a:endParaRPr lang="zh-CN" altLang="en-US" sz="4400" dirty="0"/>
          </a:p>
        </p:txBody>
      </p:sp>
      <p:sp>
        <p:nvSpPr>
          <p:cNvPr id="3" name="内容占位符 2"/>
          <p:cNvSpPr>
            <a:spLocks noGrp="1"/>
          </p:cNvSpPr>
          <p:nvPr>
            <p:ph idx="1"/>
          </p:nvPr>
        </p:nvSpPr>
        <p:spPr/>
        <p:txBody>
          <a:bodyPr/>
          <a:lstStyle/>
          <a:p>
            <a:r>
              <a:rPr lang="zh-CN" altLang="en-US" dirty="0">
                <a:solidFill>
                  <a:schemeClr val="tx1"/>
                </a:solidFill>
                <a:latin typeface="Times New Roman" pitchFamily="18" charset="0"/>
                <a:cs typeface="Times New Roman" pitchFamily="18" charset="0"/>
              </a:rPr>
              <a:t>第三种方法是使用</a:t>
            </a:r>
            <a:r>
              <a:rPr lang="en-US" altLang="zh-CN" dirty="0">
                <a:solidFill>
                  <a:schemeClr val="tx1"/>
                </a:solidFill>
                <a:latin typeface="Times New Roman" pitchFamily="18" charset="0"/>
                <a:cs typeface="Times New Roman" pitchFamily="18" charset="0"/>
              </a:rPr>
              <a:t>Servlet</a:t>
            </a:r>
            <a:r>
              <a:rPr lang="zh-CN" altLang="en-US" dirty="0">
                <a:solidFill>
                  <a:schemeClr val="tx1"/>
                </a:solidFill>
                <a:latin typeface="Times New Roman" pitchFamily="18" charset="0"/>
                <a:cs typeface="Times New Roman" pitchFamily="18" charset="0"/>
              </a:rPr>
              <a:t>过滤器解决中文乱码问题。使用编码过滤器可以对请求和响应数据的编码进行统一设置，避免出现因为传输数据编码不一致带来的乱码问题。我们新建</a:t>
            </a:r>
            <a:r>
              <a:rPr lang="en-US" altLang="zh-CN" dirty="0">
                <a:solidFill>
                  <a:schemeClr val="tx1"/>
                </a:solidFill>
                <a:latin typeface="Times New Roman" pitchFamily="18" charset="0"/>
                <a:cs typeface="Times New Roman" pitchFamily="18" charset="0"/>
              </a:rPr>
              <a:t>EncodingFilter.java</a:t>
            </a:r>
            <a:r>
              <a:rPr lang="zh-CN" altLang="en-US" dirty="0">
                <a:solidFill>
                  <a:schemeClr val="tx1"/>
                </a:solidFill>
                <a:latin typeface="Times New Roman" pitchFamily="18" charset="0"/>
                <a:cs typeface="Times New Roman" pitchFamily="18" charset="0"/>
              </a:rPr>
              <a:t>类，实现</a:t>
            </a:r>
            <a:r>
              <a:rPr lang="en-US" altLang="zh-CN" dirty="0" err="1">
                <a:solidFill>
                  <a:schemeClr val="tx1"/>
                </a:solidFill>
                <a:latin typeface="Times New Roman" pitchFamily="18" charset="0"/>
                <a:cs typeface="Times New Roman" pitchFamily="18" charset="0"/>
              </a:rPr>
              <a:t>javax.Servlet.Filter</a:t>
            </a:r>
            <a:r>
              <a:rPr lang="zh-CN" altLang="en-US" dirty="0">
                <a:solidFill>
                  <a:schemeClr val="tx1"/>
                </a:solidFill>
                <a:latin typeface="Times New Roman" pitchFamily="18" charset="0"/>
                <a:cs typeface="Times New Roman" pitchFamily="18" charset="0"/>
              </a:rPr>
              <a:t>接口，并实现该接口的</a:t>
            </a:r>
            <a:r>
              <a:rPr lang="en-US" altLang="zh-CN" dirty="0" err="1">
                <a:solidFill>
                  <a:schemeClr val="tx1"/>
                </a:solidFill>
                <a:latin typeface="Times New Roman" pitchFamily="18" charset="0"/>
                <a:cs typeface="Times New Roman" pitchFamily="18" charset="0"/>
              </a:rPr>
              <a:t>init</a:t>
            </a:r>
            <a:r>
              <a:rPr lang="en-US" altLang="zh-CN" dirty="0">
                <a:solidFill>
                  <a:schemeClr val="tx1"/>
                </a:solidFill>
                <a:latin typeface="Times New Roman" pitchFamily="18" charset="0"/>
                <a:cs typeface="Times New Roman" pitchFamily="18" charset="0"/>
              </a:rPr>
              <a:t>(</a:t>
            </a:r>
            <a:r>
              <a:rPr lang="en-US" altLang="zh-CN" dirty="0" err="1">
                <a:solidFill>
                  <a:schemeClr val="tx1"/>
                </a:solidFill>
                <a:latin typeface="Times New Roman" pitchFamily="18" charset="0"/>
                <a:cs typeface="Times New Roman" pitchFamily="18" charset="0"/>
              </a:rPr>
              <a:t>FilterConfig</a:t>
            </a:r>
            <a:r>
              <a:rPr lang="en-US" altLang="zh-CN" dirty="0">
                <a:solidFill>
                  <a:schemeClr val="tx1"/>
                </a:solidFill>
                <a:latin typeface="Times New Roman" pitchFamily="18" charset="0"/>
                <a:cs typeface="Times New Roman" pitchFamily="18" charset="0"/>
              </a:rPr>
              <a:t> </a:t>
            </a:r>
            <a:r>
              <a:rPr lang="en-US" altLang="zh-CN" dirty="0" err="1">
                <a:solidFill>
                  <a:schemeClr val="tx1"/>
                </a:solidFill>
                <a:latin typeface="Times New Roman" pitchFamily="18" charset="0"/>
                <a:cs typeface="Times New Roman" pitchFamily="18" charset="0"/>
              </a:rPr>
              <a:t>config</a:t>
            </a:r>
            <a:r>
              <a:rPr lang="en-US" altLang="zh-CN" dirty="0">
                <a:solidFill>
                  <a:schemeClr val="tx1"/>
                </a:solidFill>
                <a:latin typeface="Times New Roman" pitchFamily="18" charset="0"/>
                <a:cs typeface="Times New Roman" pitchFamily="18" charset="0"/>
              </a:rPr>
              <a:t>)</a:t>
            </a:r>
            <a:r>
              <a:rPr lang="zh-CN" altLang="en-US" dirty="0">
                <a:solidFill>
                  <a:schemeClr val="tx1"/>
                </a:solidFill>
                <a:latin typeface="Times New Roman" pitchFamily="18" charset="0"/>
                <a:cs typeface="Times New Roman" pitchFamily="18" charset="0"/>
              </a:rPr>
              <a:t>、</a:t>
            </a:r>
            <a:r>
              <a:rPr lang="en-US" altLang="zh-CN" dirty="0" err="1">
                <a:solidFill>
                  <a:schemeClr val="tx1"/>
                </a:solidFill>
                <a:latin typeface="Times New Roman" pitchFamily="18" charset="0"/>
                <a:cs typeface="Times New Roman" pitchFamily="18" charset="0"/>
              </a:rPr>
              <a:t>doFilter</a:t>
            </a:r>
            <a:r>
              <a:rPr lang="en-US" altLang="zh-CN" dirty="0">
                <a:solidFill>
                  <a:schemeClr val="tx1"/>
                </a:solidFill>
                <a:latin typeface="Times New Roman" pitchFamily="18" charset="0"/>
                <a:cs typeface="Times New Roman" pitchFamily="18" charset="0"/>
              </a:rPr>
              <a:t>(</a:t>
            </a:r>
            <a:r>
              <a:rPr lang="en-US" altLang="zh-CN" dirty="0" err="1">
                <a:solidFill>
                  <a:schemeClr val="tx1"/>
                </a:solidFill>
                <a:latin typeface="Times New Roman" pitchFamily="18" charset="0"/>
                <a:cs typeface="Times New Roman" pitchFamily="18" charset="0"/>
              </a:rPr>
              <a:t>SevletRequest</a:t>
            </a:r>
            <a:r>
              <a:rPr lang="en-US" altLang="zh-CN" dirty="0">
                <a:solidFill>
                  <a:schemeClr val="tx1"/>
                </a:solidFill>
                <a:latin typeface="Times New Roman" pitchFamily="18" charset="0"/>
                <a:cs typeface="Times New Roman" pitchFamily="18" charset="0"/>
              </a:rPr>
              <a:t> </a:t>
            </a:r>
            <a:r>
              <a:rPr lang="en-US" altLang="zh-CN" dirty="0" err="1">
                <a:solidFill>
                  <a:schemeClr val="tx1"/>
                </a:solidFill>
                <a:latin typeface="Times New Roman" pitchFamily="18" charset="0"/>
                <a:cs typeface="Times New Roman" pitchFamily="18" charset="0"/>
              </a:rPr>
              <a:t>req,ServletResponse</a:t>
            </a:r>
            <a:r>
              <a:rPr lang="en-US" altLang="zh-CN" dirty="0">
                <a:solidFill>
                  <a:schemeClr val="tx1"/>
                </a:solidFill>
                <a:latin typeface="Times New Roman" pitchFamily="18" charset="0"/>
                <a:cs typeface="Times New Roman" pitchFamily="18" charset="0"/>
              </a:rPr>
              <a:t> </a:t>
            </a:r>
            <a:r>
              <a:rPr lang="en-US" altLang="zh-CN" dirty="0" err="1">
                <a:solidFill>
                  <a:schemeClr val="tx1"/>
                </a:solidFill>
                <a:latin typeface="Times New Roman" pitchFamily="18" charset="0"/>
                <a:cs typeface="Times New Roman" pitchFamily="18" charset="0"/>
              </a:rPr>
              <a:t>res,FilterChain</a:t>
            </a:r>
            <a:r>
              <a:rPr lang="en-US" altLang="zh-CN" dirty="0">
                <a:solidFill>
                  <a:schemeClr val="tx1"/>
                </a:solidFill>
                <a:latin typeface="Times New Roman" pitchFamily="18" charset="0"/>
                <a:cs typeface="Times New Roman" pitchFamily="18" charset="0"/>
              </a:rPr>
              <a:t> chain)</a:t>
            </a:r>
            <a:r>
              <a:rPr lang="zh-CN" altLang="en-US" dirty="0">
                <a:solidFill>
                  <a:schemeClr val="tx1"/>
                </a:solidFill>
                <a:latin typeface="Times New Roman" pitchFamily="18" charset="0"/>
                <a:cs typeface="Times New Roman" pitchFamily="18" charset="0"/>
              </a:rPr>
              <a:t>和</a:t>
            </a:r>
            <a:r>
              <a:rPr lang="en-US" altLang="zh-CN" dirty="0" err="1">
                <a:solidFill>
                  <a:schemeClr val="tx1"/>
                </a:solidFill>
                <a:latin typeface="Times New Roman" pitchFamily="18" charset="0"/>
                <a:cs typeface="Times New Roman" pitchFamily="18" charset="0"/>
              </a:rPr>
              <a:t>destory</a:t>
            </a:r>
            <a:r>
              <a:rPr lang="en-US" altLang="zh-CN" dirty="0">
                <a:solidFill>
                  <a:schemeClr val="tx1"/>
                </a:solidFill>
                <a:latin typeface="Times New Roman" pitchFamily="18" charset="0"/>
                <a:cs typeface="Times New Roman" pitchFamily="18" charset="0"/>
              </a:rPr>
              <a:t>()</a:t>
            </a:r>
            <a:r>
              <a:rPr lang="zh-CN" altLang="en-US" dirty="0">
                <a:solidFill>
                  <a:schemeClr val="tx1"/>
                </a:solidFill>
                <a:latin typeface="Times New Roman" pitchFamily="18" charset="0"/>
                <a:cs typeface="Times New Roman" pitchFamily="18" charset="0"/>
              </a:rPr>
              <a:t>这三个方法。代码如下。</a:t>
            </a:r>
          </a:p>
          <a:p>
            <a:endParaRPr lang="zh-CN" altLang="en-US" dirty="0"/>
          </a:p>
        </p:txBody>
      </p:sp>
    </p:spTree>
    <p:extLst>
      <p:ext uri="{BB962C8B-B14F-4D97-AF65-F5344CB8AC3E}">
        <p14:creationId xmlns:p14="http://schemas.microsoft.com/office/powerpoint/2010/main" val="18008782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4400" b="1" dirty="0">
                <a:effectLst/>
              </a:rPr>
              <a:t>9.2.2 </a:t>
            </a:r>
            <a:r>
              <a:rPr lang="zh-CN" altLang="en-US" sz="4400" b="1" dirty="0">
                <a:effectLst/>
              </a:rPr>
              <a:t>解决</a:t>
            </a:r>
            <a:r>
              <a:rPr lang="en-US" altLang="zh-CN" sz="4400" b="1" dirty="0">
                <a:effectLst/>
              </a:rPr>
              <a:t>request</a:t>
            </a:r>
            <a:r>
              <a:rPr lang="zh-CN" altLang="en-US" sz="4400" b="1" dirty="0">
                <a:effectLst/>
              </a:rPr>
              <a:t>中文乱码问题</a:t>
            </a:r>
            <a:endParaRPr lang="zh-CN" altLang="en-US" sz="4400" dirty="0"/>
          </a:p>
        </p:txBody>
      </p:sp>
      <p:sp>
        <p:nvSpPr>
          <p:cNvPr id="3" name="内容占位符 2"/>
          <p:cNvSpPr>
            <a:spLocks noGrp="1"/>
          </p:cNvSpPr>
          <p:nvPr>
            <p:ph idx="1"/>
          </p:nvPr>
        </p:nvSpPr>
        <p:spPr>
          <a:xfrm>
            <a:off x="395536" y="1131590"/>
            <a:ext cx="8748464" cy="3816424"/>
          </a:xfrm>
        </p:spPr>
        <p:txBody>
          <a:bodyPr>
            <a:noAutofit/>
          </a:bodyPr>
          <a:lstStyle/>
          <a:p>
            <a:pPr marL="0" indent="0">
              <a:buNone/>
            </a:pPr>
            <a:r>
              <a:rPr lang="en-US" altLang="zh-CN" sz="2200" dirty="0">
                <a:solidFill>
                  <a:schemeClr val="tx1"/>
                </a:solidFill>
                <a:latin typeface="Times New Roman" pitchFamily="18" charset="0"/>
                <a:cs typeface="Times New Roman" pitchFamily="18" charset="0"/>
              </a:rPr>
              <a:t>public class </a:t>
            </a:r>
            <a:r>
              <a:rPr lang="en-US" altLang="zh-CN" sz="2200" dirty="0" err="1">
                <a:solidFill>
                  <a:schemeClr val="tx1"/>
                </a:solidFill>
                <a:latin typeface="Times New Roman" pitchFamily="18" charset="0"/>
                <a:cs typeface="Times New Roman" pitchFamily="18" charset="0"/>
              </a:rPr>
              <a:t>EncodingFilter</a:t>
            </a:r>
            <a:r>
              <a:rPr lang="en-US" altLang="zh-CN" sz="2200" dirty="0">
                <a:solidFill>
                  <a:schemeClr val="tx1"/>
                </a:solidFill>
                <a:latin typeface="Times New Roman" pitchFamily="18" charset="0"/>
                <a:cs typeface="Times New Roman" pitchFamily="18" charset="0"/>
              </a:rPr>
              <a:t> implements Filter {</a:t>
            </a:r>
          </a:p>
          <a:p>
            <a:pPr marL="0" indent="0">
              <a:buNone/>
            </a:pPr>
            <a:r>
              <a:rPr lang="en-US" altLang="zh-CN" sz="2200" dirty="0">
                <a:solidFill>
                  <a:schemeClr val="tx1"/>
                </a:solidFill>
                <a:latin typeface="Times New Roman" pitchFamily="18" charset="0"/>
                <a:cs typeface="Times New Roman" pitchFamily="18" charset="0"/>
              </a:rPr>
              <a:t>public void destroy() {}</a:t>
            </a:r>
          </a:p>
          <a:p>
            <a:pPr marL="0" indent="0">
              <a:buNone/>
            </a:pPr>
            <a:r>
              <a:rPr lang="en-US" altLang="zh-CN" sz="2200" dirty="0">
                <a:solidFill>
                  <a:schemeClr val="tx1"/>
                </a:solidFill>
                <a:latin typeface="Times New Roman" pitchFamily="18" charset="0"/>
                <a:cs typeface="Times New Roman" pitchFamily="18" charset="0"/>
              </a:rPr>
              <a:t>public void </a:t>
            </a:r>
            <a:r>
              <a:rPr lang="en-US" altLang="zh-CN" sz="2200" dirty="0" err="1">
                <a:solidFill>
                  <a:schemeClr val="tx1"/>
                </a:solidFill>
                <a:latin typeface="Times New Roman" pitchFamily="18" charset="0"/>
                <a:cs typeface="Times New Roman" pitchFamily="18" charset="0"/>
              </a:rPr>
              <a:t>init</a:t>
            </a:r>
            <a:r>
              <a:rPr lang="en-US" altLang="zh-CN" sz="2200" dirty="0">
                <a:solidFill>
                  <a:schemeClr val="tx1"/>
                </a:solidFill>
                <a:latin typeface="Times New Roman" pitchFamily="18" charset="0"/>
                <a:cs typeface="Times New Roman" pitchFamily="18" charset="0"/>
              </a:rPr>
              <a:t>(</a:t>
            </a:r>
            <a:r>
              <a:rPr lang="en-US" altLang="zh-CN" sz="2200" dirty="0" err="1">
                <a:solidFill>
                  <a:schemeClr val="tx1"/>
                </a:solidFill>
                <a:latin typeface="Times New Roman" pitchFamily="18" charset="0"/>
                <a:cs typeface="Times New Roman" pitchFamily="18" charset="0"/>
              </a:rPr>
              <a:t>FilterConfig</a:t>
            </a:r>
            <a:r>
              <a:rPr lang="en-US" altLang="zh-CN" sz="2200" dirty="0">
                <a:solidFill>
                  <a:schemeClr val="tx1"/>
                </a:solidFill>
                <a:latin typeface="Times New Roman" pitchFamily="18" charset="0"/>
                <a:cs typeface="Times New Roman" pitchFamily="18" charset="0"/>
              </a:rPr>
              <a:t> arg0) throws </a:t>
            </a:r>
            <a:r>
              <a:rPr lang="en-US" altLang="zh-CN" sz="2200" dirty="0" err="1">
                <a:solidFill>
                  <a:schemeClr val="tx1"/>
                </a:solidFill>
                <a:latin typeface="Times New Roman" pitchFamily="18" charset="0"/>
                <a:cs typeface="Times New Roman" pitchFamily="18" charset="0"/>
              </a:rPr>
              <a:t>ServletException</a:t>
            </a:r>
            <a:r>
              <a:rPr lang="en-US" altLang="zh-CN" sz="2200" dirty="0">
                <a:solidFill>
                  <a:schemeClr val="tx1"/>
                </a:solidFill>
                <a:latin typeface="Times New Roman" pitchFamily="18" charset="0"/>
                <a:cs typeface="Times New Roman" pitchFamily="18" charset="0"/>
              </a:rPr>
              <a:t> {}</a:t>
            </a:r>
          </a:p>
          <a:p>
            <a:pPr marL="0" indent="0">
              <a:buNone/>
            </a:pPr>
            <a:r>
              <a:rPr lang="en-US" altLang="zh-CN" sz="2200" dirty="0">
                <a:solidFill>
                  <a:schemeClr val="tx1"/>
                </a:solidFill>
                <a:latin typeface="Times New Roman" pitchFamily="18" charset="0"/>
                <a:cs typeface="Times New Roman" pitchFamily="18" charset="0"/>
              </a:rPr>
              <a:t>public void </a:t>
            </a:r>
            <a:r>
              <a:rPr lang="en-US" altLang="zh-CN" sz="2200" dirty="0" err="1">
                <a:solidFill>
                  <a:schemeClr val="tx1"/>
                </a:solidFill>
                <a:latin typeface="Times New Roman" pitchFamily="18" charset="0"/>
                <a:cs typeface="Times New Roman" pitchFamily="18" charset="0"/>
              </a:rPr>
              <a:t>doFilter</a:t>
            </a:r>
            <a:r>
              <a:rPr lang="en-US" altLang="zh-CN" sz="2200" dirty="0">
                <a:solidFill>
                  <a:schemeClr val="tx1"/>
                </a:solidFill>
                <a:latin typeface="Times New Roman" pitchFamily="18" charset="0"/>
                <a:cs typeface="Times New Roman" pitchFamily="18" charset="0"/>
              </a:rPr>
              <a:t>(</a:t>
            </a:r>
            <a:r>
              <a:rPr lang="en-US" altLang="zh-CN" sz="2200" dirty="0" err="1">
                <a:solidFill>
                  <a:schemeClr val="tx1"/>
                </a:solidFill>
                <a:latin typeface="Times New Roman" pitchFamily="18" charset="0"/>
                <a:cs typeface="Times New Roman" pitchFamily="18" charset="0"/>
              </a:rPr>
              <a:t>ServletRequest</a:t>
            </a:r>
            <a:r>
              <a:rPr lang="en-US" altLang="zh-CN" sz="2200" dirty="0">
                <a:solidFill>
                  <a:schemeClr val="tx1"/>
                </a:solidFill>
                <a:latin typeface="Times New Roman" pitchFamily="18" charset="0"/>
                <a:cs typeface="Times New Roman" pitchFamily="18" charset="0"/>
              </a:rPr>
              <a:t> request, </a:t>
            </a:r>
            <a:r>
              <a:rPr lang="en-US" altLang="zh-CN" sz="2200" dirty="0" err="1">
                <a:solidFill>
                  <a:schemeClr val="tx1"/>
                </a:solidFill>
                <a:latin typeface="Times New Roman" pitchFamily="18" charset="0"/>
                <a:cs typeface="Times New Roman" pitchFamily="18" charset="0"/>
              </a:rPr>
              <a:t>ServletResponse</a:t>
            </a:r>
            <a:r>
              <a:rPr lang="en-US" altLang="zh-CN" sz="2200" dirty="0">
                <a:solidFill>
                  <a:schemeClr val="tx1"/>
                </a:solidFill>
                <a:latin typeface="Times New Roman" pitchFamily="18" charset="0"/>
                <a:cs typeface="Times New Roman" pitchFamily="18" charset="0"/>
              </a:rPr>
              <a:t> </a:t>
            </a:r>
            <a:r>
              <a:rPr lang="en-US" altLang="zh-CN" sz="2200" dirty="0" err="1">
                <a:solidFill>
                  <a:schemeClr val="tx1"/>
                </a:solidFill>
                <a:latin typeface="Times New Roman" pitchFamily="18" charset="0"/>
                <a:cs typeface="Times New Roman" pitchFamily="18" charset="0"/>
              </a:rPr>
              <a:t>response,FilterChain</a:t>
            </a:r>
            <a:r>
              <a:rPr lang="en-US" altLang="zh-CN" sz="2200" dirty="0">
                <a:solidFill>
                  <a:schemeClr val="tx1"/>
                </a:solidFill>
                <a:latin typeface="Times New Roman" pitchFamily="18" charset="0"/>
                <a:cs typeface="Times New Roman" pitchFamily="18" charset="0"/>
              </a:rPr>
              <a:t> chain) throws </a:t>
            </a:r>
            <a:r>
              <a:rPr lang="en-US" altLang="zh-CN" sz="2200" dirty="0" err="1">
                <a:solidFill>
                  <a:schemeClr val="tx1"/>
                </a:solidFill>
                <a:latin typeface="Times New Roman" pitchFamily="18" charset="0"/>
                <a:cs typeface="Times New Roman" pitchFamily="18" charset="0"/>
              </a:rPr>
              <a:t>IOException</a:t>
            </a:r>
            <a:r>
              <a:rPr lang="en-US" altLang="zh-CN" sz="2200" dirty="0">
                <a:solidFill>
                  <a:schemeClr val="tx1"/>
                </a:solidFill>
                <a:latin typeface="Times New Roman" pitchFamily="18" charset="0"/>
                <a:cs typeface="Times New Roman" pitchFamily="18" charset="0"/>
              </a:rPr>
              <a:t>, </a:t>
            </a:r>
            <a:r>
              <a:rPr lang="en-US" altLang="zh-CN" sz="2200" dirty="0" err="1">
                <a:solidFill>
                  <a:schemeClr val="tx1"/>
                </a:solidFill>
                <a:latin typeface="Times New Roman" pitchFamily="18" charset="0"/>
                <a:cs typeface="Times New Roman" pitchFamily="18" charset="0"/>
              </a:rPr>
              <a:t>ServletException</a:t>
            </a:r>
            <a:r>
              <a:rPr lang="en-US" altLang="zh-CN" sz="2200" dirty="0">
                <a:solidFill>
                  <a:schemeClr val="tx1"/>
                </a:solidFill>
                <a:latin typeface="Times New Roman" pitchFamily="18" charset="0"/>
                <a:cs typeface="Times New Roman" pitchFamily="18" charset="0"/>
              </a:rPr>
              <a:t> {</a:t>
            </a:r>
          </a:p>
          <a:p>
            <a:pPr marL="0" indent="0">
              <a:buNone/>
            </a:pPr>
            <a:r>
              <a:rPr lang="en-US" altLang="zh-CN" sz="2200" dirty="0">
                <a:solidFill>
                  <a:schemeClr val="tx1"/>
                </a:solidFill>
                <a:latin typeface="Times New Roman" pitchFamily="18" charset="0"/>
                <a:cs typeface="Times New Roman" pitchFamily="18" charset="0"/>
              </a:rPr>
              <a:t>		</a:t>
            </a:r>
            <a:r>
              <a:rPr lang="en-US" altLang="zh-CN" sz="2200" dirty="0" err="1">
                <a:solidFill>
                  <a:schemeClr val="tx1"/>
                </a:solidFill>
                <a:latin typeface="Times New Roman" pitchFamily="18" charset="0"/>
                <a:cs typeface="Times New Roman" pitchFamily="18" charset="0"/>
              </a:rPr>
              <a:t>request.setCharacterEncoding</a:t>
            </a:r>
            <a:r>
              <a:rPr lang="en-US" altLang="zh-CN" sz="2200" dirty="0">
                <a:solidFill>
                  <a:schemeClr val="tx1"/>
                </a:solidFill>
                <a:latin typeface="Times New Roman" pitchFamily="18" charset="0"/>
                <a:cs typeface="Times New Roman" pitchFamily="18" charset="0"/>
              </a:rPr>
              <a:t>(“utf-8”);</a:t>
            </a:r>
          </a:p>
          <a:p>
            <a:pPr marL="0" indent="0">
              <a:buNone/>
            </a:pPr>
            <a:r>
              <a:rPr lang="en-US" altLang="zh-CN" sz="2200" dirty="0">
                <a:solidFill>
                  <a:schemeClr val="tx1"/>
                </a:solidFill>
                <a:latin typeface="Times New Roman" pitchFamily="18" charset="0"/>
                <a:cs typeface="Times New Roman" pitchFamily="18" charset="0"/>
              </a:rPr>
              <a:t>        </a:t>
            </a:r>
            <a:r>
              <a:rPr lang="en-US" altLang="zh-CN" sz="2200" dirty="0" err="1">
                <a:solidFill>
                  <a:schemeClr val="tx1"/>
                </a:solidFill>
                <a:latin typeface="Times New Roman" pitchFamily="18" charset="0"/>
                <a:cs typeface="Times New Roman" pitchFamily="18" charset="0"/>
              </a:rPr>
              <a:t>response.setCharacterEncoding</a:t>
            </a:r>
            <a:r>
              <a:rPr lang="en-US" altLang="zh-CN" sz="2200" dirty="0">
                <a:solidFill>
                  <a:schemeClr val="tx1"/>
                </a:solidFill>
                <a:latin typeface="Times New Roman" pitchFamily="18" charset="0"/>
                <a:cs typeface="Times New Roman" pitchFamily="18" charset="0"/>
              </a:rPr>
              <a:t>(“utf-8”);</a:t>
            </a:r>
          </a:p>
          <a:p>
            <a:pPr marL="0" indent="0">
              <a:buNone/>
            </a:pPr>
            <a:r>
              <a:rPr lang="en-US" altLang="zh-CN" sz="2200" dirty="0">
                <a:solidFill>
                  <a:schemeClr val="tx1"/>
                </a:solidFill>
                <a:latin typeface="Times New Roman" pitchFamily="18" charset="0"/>
                <a:cs typeface="Times New Roman" pitchFamily="18" charset="0"/>
              </a:rPr>
              <a:t>		</a:t>
            </a:r>
            <a:r>
              <a:rPr lang="en-US" altLang="zh-CN" sz="2200" dirty="0" err="1">
                <a:solidFill>
                  <a:schemeClr val="tx1"/>
                </a:solidFill>
                <a:latin typeface="Times New Roman" pitchFamily="18" charset="0"/>
                <a:cs typeface="Times New Roman" pitchFamily="18" charset="0"/>
              </a:rPr>
              <a:t>chain.doFilter</a:t>
            </a:r>
            <a:r>
              <a:rPr lang="en-US" altLang="zh-CN" sz="2200" dirty="0">
                <a:solidFill>
                  <a:schemeClr val="tx1"/>
                </a:solidFill>
                <a:latin typeface="Times New Roman" pitchFamily="18" charset="0"/>
                <a:cs typeface="Times New Roman" pitchFamily="18" charset="0"/>
              </a:rPr>
              <a:t>(request, response);} }</a:t>
            </a:r>
          </a:p>
        </p:txBody>
      </p:sp>
    </p:spTree>
    <p:extLst>
      <p:ext uri="{BB962C8B-B14F-4D97-AF65-F5344CB8AC3E}">
        <p14:creationId xmlns:p14="http://schemas.microsoft.com/office/powerpoint/2010/main" val="36400830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4400" b="1" dirty="0">
                <a:effectLst/>
              </a:rPr>
              <a:t>9.2.2 </a:t>
            </a:r>
            <a:r>
              <a:rPr lang="zh-CN" altLang="en-US" sz="4400" b="1" dirty="0">
                <a:effectLst/>
              </a:rPr>
              <a:t>解决</a:t>
            </a:r>
            <a:r>
              <a:rPr lang="en-US" altLang="zh-CN" sz="4400" b="1" dirty="0">
                <a:effectLst/>
              </a:rPr>
              <a:t>request</a:t>
            </a:r>
            <a:r>
              <a:rPr lang="zh-CN" altLang="en-US" sz="4400" b="1" dirty="0">
                <a:effectLst/>
              </a:rPr>
              <a:t>中文乱码问题</a:t>
            </a:r>
            <a:endParaRPr lang="zh-CN" altLang="en-US" sz="4400" dirty="0"/>
          </a:p>
        </p:txBody>
      </p:sp>
      <p:sp>
        <p:nvSpPr>
          <p:cNvPr id="3" name="内容占位符 2"/>
          <p:cNvSpPr>
            <a:spLocks noGrp="1"/>
          </p:cNvSpPr>
          <p:nvPr>
            <p:ph idx="1"/>
          </p:nvPr>
        </p:nvSpPr>
        <p:spPr>
          <a:xfrm>
            <a:off x="457200" y="1409526"/>
            <a:ext cx="8229600" cy="3394472"/>
          </a:xfrm>
        </p:spPr>
        <p:txBody>
          <a:bodyPr>
            <a:normAutofit lnSpcReduction="10000"/>
          </a:bodyPr>
          <a:lstStyle/>
          <a:p>
            <a:r>
              <a:rPr lang="zh-CN" altLang="en-US" dirty="0">
                <a:solidFill>
                  <a:schemeClr val="tx1"/>
                </a:solidFill>
                <a:latin typeface="Times New Roman" pitchFamily="18" charset="0"/>
                <a:cs typeface="Times New Roman" pitchFamily="18" charset="0"/>
              </a:rPr>
              <a:t>该编码过滤器在初始化和销毁时无动作，过滤操作对数据编码进行设置，其中</a:t>
            </a:r>
            <a:r>
              <a:rPr lang="en-US" altLang="zh-CN" dirty="0" err="1">
                <a:solidFill>
                  <a:schemeClr val="tx1"/>
                </a:solidFill>
                <a:latin typeface="Times New Roman" pitchFamily="18" charset="0"/>
                <a:cs typeface="Times New Roman" pitchFamily="18" charset="0"/>
              </a:rPr>
              <a:t>request.setCharacterEncoding</a:t>
            </a:r>
            <a:r>
              <a:rPr lang="en-US" altLang="zh-CN" dirty="0">
                <a:solidFill>
                  <a:schemeClr val="tx1"/>
                </a:solidFill>
                <a:latin typeface="Times New Roman" pitchFamily="18" charset="0"/>
                <a:cs typeface="Times New Roman" pitchFamily="18" charset="0"/>
              </a:rPr>
              <a:t>(“utf-8”)</a:t>
            </a:r>
            <a:r>
              <a:rPr lang="zh-CN" altLang="en-US" dirty="0">
                <a:solidFill>
                  <a:schemeClr val="tx1"/>
                </a:solidFill>
                <a:latin typeface="Times New Roman" pitchFamily="18" charset="0"/>
                <a:cs typeface="Times New Roman" pitchFamily="18" charset="0"/>
              </a:rPr>
              <a:t>用于将</a:t>
            </a:r>
            <a:r>
              <a:rPr lang="en-US" altLang="zh-CN" dirty="0">
                <a:solidFill>
                  <a:schemeClr val="tx1"/>
                </a:solidFill>
                <a:latin typeface="Times New Roman" pitchFamily="18" charset="0"/>
                <a:cs typeface="Times New Roman" pitchFamily="18" charset="0"/>
              </a:rPr>
              <a:t>request</a:t>
            </a:r>
            <a:r>
              <a:rPr lang="zh-CN" altLang="en-US" dirty="0">
                <a:solidFill>
                  <a:schemeClr val="tx1"/>
                </a:solidFill>
                <a:latin typeface="Times New Roman" pitchFamily="18" charset="0"/>
                <a:cs typeface="Times New Roman" pitchFamily="18" charset="0"/>
              </a:rPr>
              <a:t>请求中获取的数据编码设置为</a:t>
            </a:r>
            <a:r>
              <a:rPr lang="en-US" altLang="zh-CN" dirty="0">
                <a:solidFill>
                  <a:schemeClr val="tx1"/>
                </a:solidFill>
                <a:latin typeface="Times New Roman" pitchFamily="18" charset="0"/>
                <a:cs typeface="Times New Roman" pitchFamily="18" charset="0"/>
              </a:rPr>
              <a:t>utf-8</a:t>
            </a:r>
            <a:r>
              <a:rPr lang="zh-CN" altLang="en-US" dirty="0">
                <a:solidFill>
                  <a:schemeClr val="tx1"/>
                </a:solidFill>
                <a:latin typeface="Times New Roman" pitchFamily="18" charset="0"/>
                <a:cs typeface="Times New Roman" pitchFamily="18" charset="0"/>
              </a:rPr>
              <a:t>，而</a:t>
            </a:r>
            <a:r>
              <a:rPr lang="en-US" altLang="zh-CN" dirty="0" err="1">
                <a:solidFill>
                  <a:schemeClr val="tx1"/>
                </a:solidFill>
                <a:latin typeface="Times New Roman" pitchFamily="18" charset="0"/>
                <a:cs typeface="Times New Roman" pitchFamily="18" charset="0"/>
              </a:rPr>
              <a:t>response.setCharacterEncoding</a:t>
            </a:r>
            <a:r>
              <a:rPr lang="en-US" altLang="zh-CN" dirty="0">
                <a:solidFill>
                  <a:schemeClr val="tx1"/>
                </a:solidFill>
                <a:latin typeface="Times New Roman" pitchFamily="18" charset="0"/>
                <a:cs typeface="Times New Roman" pitchFamily="18" charset="0"/>
              </a:rPr>
              <a:t>(“utf-8”)</a:t>
            </a:r>
            <a:r>
              <a:rPr lang="zh-CN" altLang="en-US" dirty="0">
                <a:solidFill>
                  <a:schemeClr val="tx1"/>
                </a:solidFill>
                <a:latin typeface="Times New Roman" pitchFamily="18" charset="0"/>
                <a:cs typeface="Times New Roman" pitchFamily="18" charset="0"/>
              </a:rPr>
              <a:t>用于设置响应时的编码为</a:t>
            </a:r>
            <a:r>
              <a:rPr lang="en-US" altLang="zh-CN" dirty="0">
                <a:solidFill>
                  <a:schemeClr val="tx1"/>
                </a:solidFill>
                <a:latin typeface="Times New Roman" pitchFamily="18" charset="0"/>
                <a:cs typeface="Times New Roman" pitchFamily="18" charset="0"/>
              </a:rPr>
              <a:t>utf-8</a:t>
            </a:r>
            <a:r>
              <a:rPr lang="zh-CN" altLang="en-US" dirty="0">
                <a:solidFill>
                  <a:schemeClr val="tx1"/>
                </a:solidFill>
                <a:latin typeface="Times New Roman" pitchFamily="18" charset="0"/>
                <a:cs typeface="Times New Roman" pitchFamily="18" charset="0"/>
              </a:rPr>
              <a:t>。</a:t>
            </a:r>
          </a:p>
          <a:p>
            <a:r>
              <a:rPr lang="zh-CN" altLang="en-US" dirty="0">
                <a:solidFill>
                  <a:schemeClr val="tx1"/>
                </a:solidFill>
                <a:latin typeface="Times New Roman" pitchFamily="18" charset="0"/>
                <a:cs typeface="Times New Roman" pitchFamily="18" charset="0"/>
              </a:rPr>
              <a:t>在</a:t>
            </a:r>
            <a:r>
              <a:rPr lang="en-US" altLang="zh-CN" dirty="0">
                <a:solidFill>
                  <a:schemeClr val="tx1"/>
                </a:solidFill>
                <a:latin typeface="Times New Roman" pitchFamily="18" charset="0"/>
                <a:cs typeface="Times New Roman" pitchFamily="18" charset="0"/>
              </a:rPr>
              <a:t>web.xml</a:t>
            </a:r>
            <a:r>
              <a:rPr lang="zh-CN" altLang="en-US" dirty="0">
                <a:solidFill>
                  <a:schemeClr val="tx1"/>
                </a:solidFill>
                <a:latin typeface="Times New Roman" pitchFamily="18" charset="0"/>
                <a:cs typeface="Times New Roman" pitchFamily="18" charset="0"/>
              </a:rPr>
              <a:t>中对该编码过滤器做如下设置，其中，</a:t>
            </a:r>
            <a:r>
              <a:rPr lang="en-US" altLang="zh-CN" dirty="0">
                <a:solidFill>
                  <a:schemeClr val="tx1"/>
                </a:solidFill>
                <a:latin typeface="Times New Roman" pitchFamily="18" charset="0"/>
                <a:cs typeface="Times New Roman" pitchFamily="18" charset="0"/>
              </a:rPr>
              <a:t>&lt;</a:t>
            </a:r>
            <a:r>
              <a:rPr lang="en-US" altLang="zh-CN" dirty="0" err="1">
                <a:solidFill>
                  <a:schemeClr val="tx1"/>
                </a:solidFill>
                <a:latin typeface="Times New Roman" pitchFamily="18" charset="0"/>
                <a:cs typeface="Times New Roman" pitchFamily="18" charset="0"/>
              </a:rPr>
              <a:t>url</a:t>
            </a:r>
            <a:r>
              <a:rPr lang="en-US" altLang="zh-CN" dirty="0">
                <a:solidFill>
                  <a:schemeClr val="tx1"/>
                </a:solidFill>
                <a:latin typeface="Times New Roman" pitchFamily="18" charset="0"/>
                <a:cs typeface="Times New Roman" pitchFamily="18" charset="0"/>
              </a:rPr>
              <a:t>-pattern&gt;</a:t>
            </a:r>
            <a:r>
              <a:rPr lang="zh-CN" altLang="en-US" dirty="0">
                <a:solidFill>
                  <a:schemeClr val="tx1"/>
                </a:solidFill>
                <a:latin typeface="Times New Roman" pitchFamily="18" charset="0"/>
                <a:cs typeface="Times New Roman" pitchFamily="18" charset="0"/>
              </a:rPr>
              <a:t>子元素中“</a:t>
            </a:r>
            <a:r>
              <a:rPr lang="en-US" altLang="zh-CN" dirty="0">
                <a:solidFill>
                  <a:schemeClr val="tx1"/>
                </a:solidFill>
                <a:latin typeface="Times New Roman" pitchFamily="18" charset="0"/>
                <a:cs typeface="Times New Roman" pitchFamily="18" charset="0"/>
              </a:rPr>
              <a:t>/*”</a:t>
            </a:r>
            <a:r>
              <a:rPr lang="zh-CN" altLang="en-US" dirty="0">
                <a:solidFill>
                  <a:schemeClr val="tx1"/>
                </a:solidFill>
                <a:latin typeface="Times New Roman" pitchFamily="18" charset="0"/>
                <a:cs typeface="Times New Roman" pitchFamily="18" charset="0"/>
              </a:rPr>
              <a:t>表示匹配网站的所有资源，也就是说对本站所有资源的请求和响应都要经由编码过滤器执行其过滤操作。</a:t>
            </a:r>
          </a:p>
          <a:p>
            <a:pPr marL="0" indent="457200">
              <a:buNone/>
            </a:pPr>
            <a:endParaRPr lang="zh-CN" altLang="en-US" dirty="0">
              <a:solidFill>
                <a:schemeClr val="tx1"/>
              </a:solidFill>
            </a:endParaRPr>
          </a:p>
        </p:txBody>
      </p:sp>
    </p:spTree>
    <p:extLst>
      <p:ext uri="{BB962C8B-B14F-4D97-AF65-F5344CB8AC3E}">
        <p14:creationId xmlns:p14="http://schemas.microsoft.com/office/powerpoint/2010/main" val="41527218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4400" b="1" dirty="0">
                <a:effectLst/>
              </a:rPr>
              <a:t>9.2.2 </a:t>
            </a:r>
            <a:r>
              <a:rPr lang="zh-CN" altLang="en-US" sz="4400" b="1" dirty="0">
                <a:effectLst/>
              </a:rPr>
              <a:t>解决</a:t>
            </a:r>
            <a:r>
              <a:rPr lang="en-US" altLang="zh-CN" sz="4400" b="1" dirty="0">
                <a:effectLst/>
              </a:rPr>
              <a:t>request</a:t>
            </a:r>
            <a:r>
              <a:rPr lang="zh-CN" altLang="en-US" sz="4400" b="1" dirty="0">
                <a:effectLst/>
              </a:rPr>
              <a:t>中文乱码问题</a:t>
            </a:r>
            <a:endParaRPr lang="zh-CN" altLang="en-US" sz="4400" dirty="0"/>
          </a:p>
        </p:txBody>
      </p:sp>
      <p:sp>
        <p:nvSpPr>
          <p:cNvPr id="3" name="内容占位符 2"/>
          <p:cNvSpPr>
            <a:spLocks noGrp="1"/>
          </p:cNvSpPr>
          <p:nvPr>
            <p:ph idx="1"/>
          </p:nvPr>
        </p:nvSpPr>
        <p:spPr/>
        <p:txBody>
          <a:bodyPr>
            <a:normAutofit lnSpcReduction="10000"/>
          </a:bodyPr>
          <a:lstStyle/>
          <a:p>
            <a:pPr marL="0" indent="0">
              <a:buNone/>
            </a:pPr>
            <a:r>
              <a:rPr lang="en-US" altLang="zh-CN" dirty="0">
                <a:solidFill>
                  <a:schemeClr val="tx1"/>
                </a:solidFill>
                <a:latin typeface="Times New Roman" pitchFamily="18" charset="0"/>
                <a:cs typeface="Times New Roman" pitchFamily="18" charset="0"/>
              </a:rPr>
              <a:t>&lt;filter&gt;     </a:t>
            </a:r>
          </a:p>
          <a:p>
            <a:pPr marL="0" indent="0">
              <a:buNone/>
            </a:pPr>
            <a:r>
              <a:rPr lang="en-US" altLang="zh-CN" dirty="0">
                <a:solidFill>
                  <a:schemeClr val="tx1"/>
                </a:solidFill>
                <a:latin typeface="Times New Roman" pitchFamily="18" charset="0"/>
                <a:cs typeface="Times New Roman" pitchFamily="18" charset="0"/>
              </a:rPr>
              <a:t>&lt;filter-name&gt;</a:t>
            </a:r>
            <a:r>
              <a:rPr lang="en-US" altLang="zh-CN" dirty="0" err="1">
                <a:solidFill>
                  <a:schemeClr val="tx1"/>
                </a:solidFill>
                <a:latin typeface="Times New Roman" pitchFamily="18" charset="0"/>
                <a:cs typeface="Times New Roman" pitchFamily="18" charset="0"/>
              </a:rPr>
              <a:t>EncodingFilter</a:t>
            </a:r>
            <a:r>
              <a:rPr lang="en-US" altLang="zh-CN" dirty="0">
                <a:solidFill>
                  <a:schemeClr val="tx1"/>
                </a:solidFill>
                <a:latin typeface="Times New Roman" pitchFamily="18" charset="0"/>
                <a:cs typeface="Times New Roman" pitchFamily="18" charset="0"/>
              </a:rPr>
              <a:t>&lt;/filter-name&gt;</a:t>
            </a:r>
          </a:p>
          <a:p>
            <a:pPr marL="0" indent="0">
              <a:buNone/>
            </a:pPr>
            <a:r>
              <a:rPr lang="en-US" altLang="zh-CN" dirty="0">
                <a:solidFill>
                  <a:schemeClr val="tx1"/>
                </a:solidFill>
                <a:latin typeface="Times New Roman" pitchFamily="18" charset="0"/>
                <a:cs typeface="Times New Roman" pitchFamily="18" charset="0"/>
              </a:rPr>
              <a:t>&lt;filter-class&gt;</a:t>
            </a:r>
            <a:r>
              <a:rPr lang="en-US" altLang="zh-CN" dirty="0" err="1">
                <a:solidFill>
                  <a:schemeClr val="tx1"/>
                </a:solidFill>
                <a:latin typeface="Times New Roman" pitchFamily="18" charset="0"/>
                <a:cs typeface="Times New Roman" pitchFamily="18" charset="0"/>
              </a:rPr>
              <a:t>EncodingFilter</a:t>
            </a:r>
            <a:r>
              <a:rPr lang="en-US" altLang="zh-CN" dirty="0">
                <a:solidFill>
                  <a:schemeClr val="tx1"/>
                </a:solidFill>
                <a:latin typeface="Times New Roman" pitchFamily="18" charset="0"/>
                <a:cs typeface="Times New Roman" pitchFamily="18" charset="0"/>
              </a:rPr>
              <a:t>&lt;/filter-class&gt;       </a:t>
            </a:r>
          </a:p>
          <a:p>
            <a:pPr marL="0" indent="0">
              <a:buNone/>
            </a:pPr>
            <a:r>
              <a:rPr lang="en-US" altLang="zh-CN" dirty="0">
                <a:solidFill>
                  <a:schemeClr val="tx1"/>
                </a:solidFill>
                <a:latin typeface="Times New Roman" pitchFamily="18" charset="0"/>
                <a:cs typeface="Times New Roman" pitchFamily="18" charset="0"/>
              </a:rPr>
              <a:t>&lt;/filter&gt; </a:t>
            </a:r>
          </a:p>
          <a:p>
            <a:pPr marL="0" indent="0">
              <a:buNone/>
            </a:pPr>
            <a:r>
              <a:rPr lang="en-US" altLang="zh-CN" dirty="0">
                <a:solidFill>
                  <a:schemeClr val="tx1"/>
                </a:solidFill>
                <a:latin typeface="Times New Roman" pitchFamily="18" charset="0"/>
                <a:cs typeface="Times New Roman" pitchFamily="18" charset="0"/>
              </a:rPr>
              <a:t>&lt;filter-mapping&gt;     </a:t>
            </a:r>
          </a:p>
          <a:p>
            <a:pPr marL="0" indent="0">
              <a:buNone/>
            </a:pPr>
            <a:r>
              <a:rPr lang="en-US" altLang="zh-CN" dirty="0">
                <a:solidFill>
                  <a:schemeClr val="tx1"/>
                </a:solidFill>
                <a:latin typeface="Times New Roman" pitchFamily="18" charset="0"/>
                <a:cs typeface="Times New Roman" pitchFamily="18" charset="0"/>
              </a:rPr>
              <a:t>&lt;filter-name&gt;</a:t>
            </a:r>
            <a:r>
              <a:rPr lang="en-US" altLang="zh-CN" dirty="0" err="1">
                <a:solidFill>
                  <a:schemeClr val="tx1"/>
                </a:solidFill>
                <a:latin typeface="Times New Roman" pitchFamily="18" charset="0"/>
                <a:cs typeface="Times New Roman" pitchFamily="18" charset="0"/>
              </a:rPr>
              <a:t>EncodingFilter</a:t>
            </a:r>
            <a:r>
              <a:rPr lang="en-US" altLang="zh-CN" dirty="0">
                <a:solidFill>
                  <a:schemeClr val="tx1"/>
                </a:solidFill>
                <a:latin typeface="Times New Roman" pitchFamily="18" charset="0"/>
                <a:cs typeface="Times New Roman" pitchFamily="18" charset="0"/>
              </a:rPr>
              <a:t>&lt;/filter-name&gt;    </a:t>
            </a:r>
          </a:p>
          <a:p>
            <a:pPr marL="0" indent="0">
              <a:buNone/>
            </a:pPr>
            <a:r>
              <a:rPr lang="en-US" altLang="zh-CN" dirty="0">
                <a:solidFill>
                  <a:schemeClr val="tx1"/>
                </a:solidFill>
                <a:latin typeface="Times New Roman" pitchFamily="18" charset="0"/>
                <a:cs typeface="Times New Roman" pitchFamily="18" charset="0"/>
              </a:rPr>
              <a:t>&lt;</a:t>
            </a:r>
            <a:r>
              <a:rPr lang="en-US" altLang="zh-CN" dirty="0" err="1">
                <a:solidFill>
                  <a:schemeClr val="tx1"/>
                </a:solidFill>
                <a:latin typeface="Times New Roman" pitchFamily="18" charset="0"/>
                <a:cs typeface="Times New Roman" pitchFamily="18" charset="0"/>
              </a:rPr>
              <a:t>url</a:t>
            </a:r>
            <a:r>
              <a:rPr lang="en-US" altLang="zh-CN" dirty="0">
                <a:solidFill>
                  <a:schemeClr val="tx1"/>
                </a:solidFill>
                <a:latin typeface="Times New Roman" pitchFamily="18" charset="0"/>
                <a:cs typeface="Times New Roman" pitchFamily="18" charset="0"/>
              </a:rPr>
              <a:t>-pattern&gt;/*&lt;/</a:t>
            </a:r>
            <a:r>
              <a:rPr lang="en-US" altLang="zh-CN" dirty="0" err="1">
                <a:solidFill>
                  <a:schemeClr val="tx1"/>
                </a:solidFill>
                <a:latin typeface="Times New Roman" pitchFamily="18" charset="0"/>
                <a:cs typeface="Times New Roman" pitchFamily="18" charset="0"/>
              </a:rPr>
              <a:t>url</a:t>
            </a:r>
            <a:r>
              <a:rPr lang="en-US" altLang="zh-CN" dirty="0">
                <a:solidFill>
                  <a:schemeClr val="tx1"/>
                </a:solidFill>
                <a:latin typeface="Times New Roman" pitchFamily="18" charset="0"/>
                <a:cs typeface="Times New Roman" pitchFamily="18" charset="0"/>
              </a:rPr>
              <a:t>-pattern&gt;  </a:t>
            </a:r>
          </a:p>
          <a:p>
            <a:pPr marL="0" indent="0">
              <a:buNone/>
            </a:pPr>
            <a:r>
              <a:rPr lang="en-US" altLang="zh-CN" dirty="0">
                <a:solidFill>
                  <a:schemeClr val="tx1"/>
                </a:solidFill>
                <a:latin typeface="Times New Roman" pitchFamily="18" charset="0"/>
                <a:cs typeface="Times New Roman" pitchFamily="18" charset="0"/>
              </a:rPr>
              <a:t>&lt;/filter-mapping&gt;</a:t>
            </a:r>
          </a:p>
          <a:p>
            <a:endParaRPr lang="zh-CN" altLang="en-US" dirty="0"/>
          </a:p>
        </p:txBody>
      </p:sp>
    </p:spTree>
    <p:extLst>
      <p:ext uri="{BB962C8B-B14F-4D97-AF65-F5344CB8AC3E}">
        <p14:creationId xmlns:p14="http://schemas.microsoft.com/office/powerpoint/2010/main" val="11704255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3600" b="1" dirty="0">
                <a:effectLst/>
              </a:rPr>
              <a:t>9.2.3 request</a:t>
            </a:r>
            <a:r>
              <a:rPr lang="zh-CN" altLang="en-US" sz="3600" b="1" dirty="0">
                <a:effectLst/>
              </a:rPr>
              <a:t>范围内的属性设置与获取</a:t>
            </a:r>
            <a:endParaRPr lang="zh-CN" altLang="en-US" sz="3600" dirty="0"/>
          </a:p>
        </p:txBody>
      </p:sp>
      <p:sp>
        <p:nvSpPr>
          <p:cNvPr id="4" name="内容占位符 3"/>
          <p:cNvSpPr>
            <a:spLocks noGrp="1"/>
          </p:cNvSpPr>
          <p:nvPr>
            <p:ph sz="half" idx="2"/>
          </p:nvPr>
        </p:nvSpPr>
        <p:spPr>
          <a:xfrm>
            <a:off x="4648200" y="1200150"/>
            <a:ext cx="4038600" cy="3531839"/>
          </a:xfrm>
        </p:spPr>
        <p:txBody>
          <a:bodyPr>
            <a:normAutofit fontScale="77500" lnSpcReduction="20000"/>
          </a:bodyPr>
          <a:lstStyle/>
          <a:p>
            <a:pPr marL="0" indent="0">
              <a:buNone/>
            </a:pPr>
            <a:r>
              <a:rPr lang="en-US" altLang="zh-CN" sz="3000" b="1" dirty="0">
                <a:solidFill>
                  <a:schemeClr val="tx1"/>
                </a:solidFill>
                <a:latin typeface="Times New Roman" pitchFamily="18" charset="0"/>
                <a:cs typeface="Times New Roman" pitchFamily="18" charset="0"/>
              </a:rPr>
              <a:t>…</a:t>
            </a:r>
            <a:endParaRPr lang="en-US" altLang="zh-CN" sz="3000" dirty="0">
              <a:solidFill>
                <a:schemeClr val="tx1"/>
              </a:solidFill>
              <a:latin typeface="Times New Roman" pitchFamily="18" charset="0"/>
              <a:cs typeface="Times New Roman" pitchFamily="18" charset="0"/>
            </a:endParaRPr>
          </a:p>
          <a:p>
            <a:pPr marL="0" indent="0">
              <a:buNone/>
            </a:pPr>
            <a:r>
              <a:rPr lang="en-US" altLang="zh-CN" sz="3000" b="1" dirty="0">
                <a:solidFill>
                  <a:srgbClr val="C00000"/>
                </a:solidFill>
                <a:latin typeface="Times New Roman" pitchFamily="18" charset="0"/>
                <a:cs typeface="Times New Roman" pitchFamily="18" charset="0"/>
              </a:rPr>
              <a:t>&lt;%</a:t>
            </a:r>
            <a:r>
              <a:rPr lang="en-US" altLang="zh-CN" sz="3000" b="1" dirty="0" err="1">
                <a:solidFill>
                  <a:srgbClr val="C00000"/>
                </a:solidFill>
                <a:latin typeface="Times New Roman" pitchFamily="18" charset="0"/>
                <a:cs typeface="Times New Roman" pitchFamily="18" charset="0"/>
              </a:rPr>
              <a:t>request.setAttribute</a:t>
            </a:r>
            <a:r>
              <a:rPr lang="en-US" altLang="zh-CN" sz="3000" b="1" dirty="0">
                <a:solidFill>
                  <a:srgbClr val="C00000"/>
                </a:solidFill>
                <a:latin typeface="Times New Roman" pitchFamily="18" charset="0"/>
                <a:cs typeface="Times New Roman" pitchFamily="18" charset="0"/>
              </a:rPr>
              <a:t>("info","</a:t>
            </a:r>
            <a:r>
              <a:rPr lang="zh-CN" altLang="en-US" sz="3000" b="1" dirty="0">
                <a:solidFill>
                  <a:srgbClr val="C00000"/>
                </a:solidFill>
                <a:latin typeface="Times New Roman" pitchFamily="18" charset="0"/>
                <a:cs typeface="Times New Roman" pitchFamily="18" charset="0"/>
              </a:rPr>
              <a:t>网站设计与开发</a:t>
            </a:r>
            <a:r>
              <a:rPr lang="en-US" altLang="zh-CN" sz="3000" b="1" dirty="0">
                <a:solidFill>
                  <a:srgbClr val="C00000"/>
                </a:solidFill>
                <a:latin typeface="Times New Roman" pitchFamily="18" charset="0"/>
                <a:cs typeface="Times New Roman" pitchFamily="18" charset="0"/>
              </a:rPr>
              <a:t>");%&gt;</a:t>
            </a:r>
            <a:endParaRPr lang="zh-CN" altLang="en-US" sz="3000" dirty="0">
              <a:solidFill>
                <a:srgbClr val="C00000"/>
              </a:solidFill>
              <a:latin typeface="Times New Roman" pitchFamily="18" charset="0"/>
              <a:cs typeface="Times New Roman" pitchFamily="18" charset="0"/>
            </a:endParaRPr>
          </a:p>
          <a:p>
            <a:pPr marL="0" indent="0">
              <a:buNone/>
            </a:pPr>
            <a:r>
              <a:rPr lang="en-US" altLang="zh-CN" sz="3000" dirty="0">
                <a:solidFill>
                  <a:srgbClr val="C00000"/>
                </a:solidFill>
                <a:latin typeface="Times New Roman" pitchFamily="18" charset="0"/>
                <a:cs typeface="Times New Roman" pitchFamily="18" charset="0"/>
              </a:rPr>
              <a:t>&lt;!--</a:t>
            </a:r>
            <a:r>
              <a:rPr lang="zh-CN" altLang="en-US" sz="3000" dirty="0">
                <a:solidFill>
                  <a:srgbClr val="C00000"/>
                </a:solidFill>
                <a:latin typeface="Times New Roman" pitchFamily="18" charset="0"/>
                <a:cs typeface="Times New Roman" pitchFamily="18" charset="0"/>
              </a:rPr>
              <a:t>上一行代码为</a:t>
            </a:r>
            <a:r>
              <a:rPr lang="en-US" altLang="zh-CN" sz="3000" dirty="0">
                <a:solidFill>
                  <a:srgbClr val="C00000"/>
                </a:solidFill>
                <a:latin typeface="Times New Roman" pitchFamily="18" charset="0"/>
                <a:cs typeface="Times New Roman" pitchFamily="18" charset="0"/>
              </a:rPr>
              <a:t>request</a:t>
            </a:r>
            <a:r>
              <a:rPr lang="zh-CN" altLang="en-US" sz="3000" dirty="0">
                <a:solidFill>
                  <a:srgbClr val="C00000"/>
                </a:solidFill>
                <a:latin typeface="Times New Roman" pitchFamily="18" charset="0"/>
                <a:cs typeface="Times New Roman" pitchFamily="18" charset="0"/>
              </a:rPr>
              <a:t>对象设置属性</a:t>
            </a:r>
            <a:r>
              <a:rPr lang="en-US" altLang="zh-CN" sz="3000" dirty="0">
                <a:solidFill>
                  <a:srgbClr val="C00000"/>
                </a:solidFill>
                <a:latin typeface="Times New Roman" pitchFamily="18" charset="0"/>
                <a:cs typeface="Times New Roman" pitchFamily="18" charset="0"/>
              </a:rPr>
              <a:t>info</a:t>
            </a:r>
            <a:r>
              <a:rPr lang="zh-CN" altLang="en-US" sz="3000" dirty="0">
                <a:solidFill>
                  <a:srgbClr val="C00000"/>
                </a:solidFill>
                <a:latin typeface="Times New Roman" pitchFamily="18" charset="0"/>
                <a:cs typeface="Times New Roman" pitchFamily="18" charset="0"/>
              </a:rPr>
              <a:t>，及其值</a:t>
            </a:r>
            <a:r>
              <a:rPr lang="en-US" altLang="zh-CN" sz="3000" dirty="0">
                <a:solidFill>
                  <a:srgbClr val="C00000"/>
                </a:solidFill>
                <a:latin typeface="Times New Roman" pitchFamily="18" charset="0"/>
                <a:cs typeface="Times New Roman" pitchFamily="18" charset="0"/>
              </a:rPr>
              <a:t>--&gt;</a:t>
            </a:r>
            <a:endParaRPr lang="zh-CN" altLang="en-US" sz="3000" dirty="0">
              <a:solidFill>
                <a:srgbClr val="C00000"/>
              </a:solidFill>
              <a:latin typeface="Times New Roman" pitchFamily="18" charset="0"/>
              <a:cs typeface="Times New Roman" pitchFamily="18" charset="0"/>
            </a:endParaRPr>
          </a:p>
          <a:p>
            <a:pPr marL="0" indent="0">
              <a:buNone/>
            </a:pPr>
            <a:r>
              <a:rPr lang="en-US" altLang="zh-CN" sz="3000" b="1" dirty="0">
                <a:solidFill>
                  <a:srgbClr val="C00000"/>
                </a:solidFill>
                <a:latin typeface="Times New Roman" pitchFamily="18" charset="0"/>
                <a:cs typeface="Times New Roman" pitchFamily="18" charset="0"/>
              </a:rPr>
              <a:t>&lt;</a:t>
            </a:r>
            <a:r>
              <a:rPr lang="en-US" altLang="zh-CN" sz="3000" b="1" dirty="0" err="1">
                <a:solidFill>
                  <a:srgbClr val="C00000"/>
                </a:solidFill>
                <a:latin typeface="Times New Roman" pitchFamily="18" charset="0"/>
                <a:cs typeface="Times New Roman" pitchFamily="18" charset="0"/>
              </a:rPr>
              <a:t>jsp:forward</a:t>
            </a:r>
            <a:r>
              <a:rPr lang="en-US" altLang="zh-CN" sz="3000" b="1" dirty="0">
                <a:solidFill>
                  <a:srgbClr val="C00000"/>
                </a:solidFill>
                <a:latin typeface="Times New Roman" pitchFamily="18" charset="0"/>
                <a:cs typeface="Times New Roman" pitchFamily="18" charset="0"/>
              </a:rPr>
              <a:t> page="</a:t>
            </a:r>
            <a:r>
              <a:rPr lang="en-US" altLang="zh-CN" sz="3000" b="1" dirty="0" err="1">
                <a:solidFill>
                  <a:srgbClr val="C00000"/>
                </a:solidFill>
                <a:latin typeface="Times New Roman" pitchFamily="18" charset="0"/>
                <a:cs typeface="Times New Roman" pitchFamily="18" charset="0"/>
              </a:rPr>
              <a:t>get_Attribute.jsp</a:t>
            </a:r>
            <a:r>
              <a:rPr lang="en-US" altLang="zh-CN" sz="3000" b="1" dirty="0">
                <a:solidFill>
                  <a:srgbClr val="C00000"/>
                </a:solidFill>
                <a:latin typeface="Times New Roman" pitchFamily="18" charset="0"/>
                <a:cs typeface="Times New Roman" pitchFamily="18" charset="0"/>
              </a:rPr>
              <a:t>"/&gt;</a:t>
            </a:r>
            <a:endParaRPr lang="en-US" altLang="zh-CN" sz="3000" dirty="0">
              <a:solidFill>
                <a:srgbClr val="C00000"/>
              </a:solidFill>
              <a:latin typeface="Times New Roman" pitchFamily="18" charset="0"/>
              <a:cs typeface="Times New Roman" pitchFamily="18" charset="0"/>
            </a:endParaRPr>
          </a:p>
          <a:p>
            <a:pPr marL="0" indent="0">
              <a:buNone/>
            </a:pPr>
            <a:r>
              <a:rPr lang="en-US" altLang="zh-CN" sz="3000" dirty="0">
                <a:solidFill>
                  <a:srgbClr val="C00000"/>
                </a:solidFill>
                <a:latin typeface="Times New Roman" pitchFamily="18" charset="0"/>
                <a:cs typeface="Times New Roman" pitchFamily="18" charset="0"/>
              </a:rPr>
              <a:t>&lt;!--</a:t>
            </a:r>
            <a:r>
              <a:rPr lang="zh-CN" altLang="en-US" sz="3000" dirty="0">
                <a:solidFill>
                  <a:srgbClr val="C00000"/>
                </a:solidFill>
                <a:latin typeface="Times New Roman" pitchFamily="18" charset="0"/>
                <a:cs typeface="Times New Roman" pitchFamily="18" charset="0"/>
              </a:rPr>
              <a:t>上一行代码会将页面跳转到</a:t>
            </a:r>
            <a:r>
              <a:rPr lang="en-US" altLang="zh-CN" sz="3000" dirty="0" err="1">
                <a:solidFill>
                  <a:srgbClr val="C00000"/>
                </a:solidFill>
                <a:latin typeface="Times New Roman" pitchFamily="18" charset="0"/>
                <a:cs typeface="Times New Roman" pitchFamily="18" charset="0"/>
              </a:rPr>
              <a:t>get_Attribute.jsp</a:t>
            </a:r>
            <a:r>
              <a:rPr lang="en-US" altLang="zh-CN" sz="3000" dirty="0">
                <a:solidFill>
                  <a:srgbClr val="C00000"/>
                </a:solidFill>
                <a:latin typeface="Times New Roman" pitchFamily="18" charset="0"/>
                <a:cs typeface="Times New Roman" pitchFamily="18" charset="0"/>
              </a:rPr>
              <a:t>--&gt;</a:t>
            </a:r>
          </a:p>
          <a:p>
            <a:pPr marL="0" indent="0">
              <a:buNone/>
            </a:pPr>
            <a:r>
              <a:rPr lang="en-US" altLang="zh-CN" sz="3000" dirty="0">
                <a:solidFill>
                  <a:schemeClr val="tx1"/>
                </a:solidFill>
                <a:latin typeface="Times New Roman" pitchFamily="18" charset="0"/>
                <a:cs typeface="Times New Roman" pitchFamily="18" charset="0"/>
              </a:rPr>
              <a:t>…</a:t>
            </a:r>
          </a:p>
          <a:p>
            <a:endParaRPr lang="en-US" altLang="zh-CN" sz="3000" dirty="0">
              <a:solidFill>
                <a:schemeClr val="tx1"/>
              </a:solidFill>
            </a:endParaRPr>
          </a:p>
          <a:p>
            <a:endParaRPr lang="zh-CN" altLang="en-US" dirty="0">
              <a:solidFill>
                <a:schemeClr val="tx1"/>
              </a:solidFill>
            </a:endParaRPr>
          </a:p>
        </p:txBody>
      </p:sp>
      <p:sp>
        <p:nvSpPr>
          <p:cNvPr id="5" name="内容占位符 4"/>
          <p:cNvSpPr>
            <a:spLocks noGrp="1"/>
          </p:cNvSpPr>
          <p:nvPr>
            <p:ph sz="quarter" idx="13"/>
          </p:nvPr>
        </p:nvSpPr>
        <p:spPr/>
        <p:txBody>
          <a:bodyPr>
            <a:normAutofit fontScale="92500" lnSpcReduction="10000"/>
          </a:bodyPr>
          <a:lstStyle/>
          <a:p>
            <a:pPr marL="0" indent="457200">
              <a:buNone/>
            </a:pPr>
            <a:r>
              <a:rPr lang="zh-CN" altLang="en-US" dirty="0">
                <a:solidFill>
                  <a:schemeClr val="tx1"/>
                </a:solidFill>
                <a:latin typeface="Times New Roman" pitchFamily="18" charset="0"/>
                <a:cs typeface="Times New Roman" pitchFamily="18" charset="0"/>
              </a:rPr>
              <a:t>在</a:t>
            </a:r>
            <a:r>
              <a:rPr lang="en-US" altLang="zh-CN" dirty="0">
                <a:solidFill>
                  <a:schemeClr val="tx1"/>
                </a:solidFill>
                <a:latin typeface="Times New Roman" pitchFamily="18" charset="0"/>
                <a:cs typeface="Times New Roman" pitchFamily="18" charset="0"/>
              </a:rPr>
              <a:t>request</a:t>
            </a:r>
            <a:r>
              <a:rPr lang="zh-CN" altLang="en-US" dirty="0">
                <a:solidFill>
                  <a:schemeClr val="tx1"/>
                </a:solidFill>
                <a:latin typeface="Times New Roman" pitchFamily="18" charset="0"/>
                <a:cs typeface="Times New Roman" pitchFamily="18" charset="0"/>
              </a:rPr>
              <a:t>对象的生命周期内，即一次请求中，可以通过</a:t>
            </a:r>
            <a:r>
              <a:rPr lang="en-US" altLang="zh-CN" dirty="0" err="1">
                <a:solidFill>
                  <a:schemeClr val="tx1"/>
                </a:solidFill>
                <a:latin typeface="Times New Roman" pitchFamily="18" charset="0"/>
                <a:cs typeface="Times New Roman" pitchFamily="18" charset="0"/>
              </a:rPr>
              <a:t>setAttribute</a:t>
            </a:r>
            <a:r>
              <a:rPr lang="zh-CN" altLang="en-US" dirty="0">
                <a:solidFill>
                  <a:schemeClr val="tx1"/>
                </a:solidFill>
                <a:latin typeface="Times New Roman" pitchFamily="18" charset="0"/>
                <a:cs typeface="Times New Roman" pitchFamily="18" charset="0"/>
              </a:rPr>
              <a:t>方法设置属性名和对应的属性值。用</a:t>
            </a:r>
            <a:r>
              <a:rPr lang="en-US" altLang="zh-CN" dirty="0" err="1">
                <a:solidFill>
                  <a:schemeClr val="tx1"/>
                </a:solidFill>
                <a:latin typeface="Times New Roman" pitchFamily="18" charset="0"/>
                <a:cs typeface="Times New Roman" pitchFamily="18" charset="0"/>
              </a:rPr>
              <a:t>getAttribute</a:t>
            </a:r>
            <a:r>
              <a:rPr lang="zh-CN" altLang="en-US" dirty="0">
                <a:solidFill>
                  <a:schemeClr val="tx1"/>
                </a:solidFill>
                <a:latin typeface="Times New Roman" pitchFamily="18" charset="0"/>
                <a:cs typeface="Times New Roman" pitchFamily="18" charset="0"/>
              </a:rPr>
              <a:t>方法可以读取属性值。这两个方法一般和</a:t>
            </a:r>
            <a:r>
              <a:rPr lang="en-US" altLang="zh-CN" dirty="0">
                <a:solidFill>
                  <a:schemeClr val="tx1"/>
                </a:solidFill>
                <a:latin typeface="Times New Roman" pitchFamily="18" charset="0"/>
                <a:cs typeface="Times New Roman" pitchFamily="18" charset="0"/>
              </a:rPr>
              <a:t>forward</a:t>
            </a:r>
            <a:r>
              <a:rPr lang="zh-CN" altLang="en-US" dirty="0">
                <a:solidFill>
                  <a:schemeClr val="tx1"/>
                </a:solidFill>
                <a:latin typeface="Times New Roman" pitchFamily="18" charset="0"/>
                <a:cs typeface="Times New Roman" pitchFamily="18" charset="0"/>
              </a:rPr>
              <a:t>动作结合使用。下面的例子</a:t>
            </a:r>
            <a:r>
              <a:rPr lang="en-US" altLang="zh-CN" dirty="0" err="1">
                <a:solidFill>
                  <a:schemeClr val="tx1"/>
                </a:solidFill>
                <a:latin typeface="Times New Roman" pitchFamily="18" charset="0"/>
                <a:cs typeface="Times New Roman" pitchFamily="18" charset="0"/>
              </a:rPr>
              <a:t>request_attribute.jsp</a:t>
            </a:r>
            <a:r>
              <a:rPr lang="zh-CN" altLang="en-US" dirty="0">
                <a:solidFill>
                  <a:schemeClr val="tx1"/>
                </a:solidFill>
                <a:latin typeface="Times New Roman" pitchFamily="18" charset="0"/>
                <a:cs typeface="Times New Roman" pitchFamily="18" charset="0"/>
              </a:rPr>
              <a:t>为</a:t>
            </a:r>
            <a:r>
              <a:rPr lang="en-US" altLang="zh-CN" dirty="0">
                <a:solidFill>
                  <a:schemeClr val="tx1"/>
                </a:solidFill>
                <a:latin typeface="Times New Roman" pitchFamily="18" charset="0"/>
                <a:cs typeface="Times New Roman" pitchFamily="18" charset="0"/>
              </a:rPr>
              <a:t>request</a:t>
            </a:r>
            <a:r>
              <a:rPr lang="zh-CN" altLang="en-US" dirty="0">
                <a:solidFill>
                  <a:schemeClr val="tx1"/>
                </a:solidFill>
                <a:latin typeface="Times New Roman" pitchFamily="18" charset="0"/>
                <a:cs typeface="Times New Roman" pitchFamily="18" charset="0"/>
              </a:rPr>
              <a:t>对象添加了属性</a:t>
            </a:r>
            <a:r>
              <a:rPr lang="en-US" altLang="zh-CN" dirty="0">
                <a:solidFill>
                  <a:schemeClr val="tx1"/>
                </a:solidFill>
                <a:latin typeface="Times New Roman" pitchFamily="18" charset="0"/>
                <a:cs typeface="Times New Roman" pitchFamily="18" charset="0"/>
              </a:rPr>
              <a:t>info, </a:t>
            </a:r>
            <a:r>
              <a:rPr lang="zh-CN" altLang="en-US" dirty="0">
                <a:solidFill>
                  <a:schemeClr val="tx1"/>
                </a:solidFill>
                <a:latin typeface="Times New Roman" pitchFamily="18" charset="0"/>
                <a:cs typeface="Times New Roman" pitchFamily="18" charset="0"/>
              </a:rPr>
              <a:t>跳转到页面</a:t>
            </a:r>
            <a:r>
              <a:rPr lang="en-US" altLang="zh-CN" dirty="0" err="1">
                <a:solidFill>
                  <a:schemeClr val="tx1"/>
                </a:solidFill>
                <a:latin typeface="Times New Roman" pitchFamily="18" charset="0"/>
                <a:cs typeface="Times New Roman" pitchFamily="18" charset="0"/>
              </a:rPr>
              <a:t>get_attribute.jsp</a:t>
            </a:r>
            <a:r>
              <a:rPr lang="zh-CN" altLang="en-US" dirty="0">
                <a:solidFill>
                  <a:schemeClr val="tx1"/>
                </a:solidFill>
                <a:latin typeface="Times New Roman" pitchFamily="18" charset="0"/>
                <a:cs typeface="Times New Roman" pitchFamily="18" charset="0"/>
              </a:rPr>
              <a:t>获取属性值，并将其显示在页面上</a:t>
            </a:r>
            <a:endParaRPr lang="zh-CN" altLang="en-US" dirty="0">
              <a:latin typeface="Times New Roman" pitchFamily="18" charset="0"/>
              <a:cs typeface="Times New Roman" pitchFamily="18" charset="0"/>
            </a:endParaRPr>
          </a:p>
          <a:p>
            <a:endParaRPr lang="zh-CN" altLang="en-US" dirty="0"/>
          </a:p>
        </p:txBody>
      </p:sp>
    </p:spTree>
    <p:extLst>
      <p:ext uri="{BB962C8B-B14F-4D97-AF65-F5344CB8AC3E}">
        <p14:creationId xmlns:p14="http://schemas.microsoft.com/office/powerpoint/2010/main" val="20823268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zh-CN" altLang="en-US" dirty="0"/>
              <a:t>内容</a:t>
            </a:r>
          </a:p>
        </p:txBody>
      </p:sp>
      <p:graphicFrame>
        <p:nvGraphicFramePr>
          <p:cNvPr id="4" name="内容占位符 3"/>
          <p:cNvGraphicFramePr>
            <a:graphicFrameLocks noGrp="1"/>
          </p:cNvGraphicFramePr>
          <p:nvPr>
            <p:ph idx="1"/>
            <p:extLst>
              <p:ext uri="{D42A27DB-BD31-4B8C-83A1-F6EECF244321}">
                <p14:modId xmlns:p14="http://schemas.microsoft.com/office/powerpoint/2010/main" val="1411314422"/>
              </p:ext>
            </p:extLst>
          </p:nvPr>
        </p:nvGraphicFramePr>
        <p:xfrm>
          <a:off x="457200" y="1200151"/>
          <a:ext cx="4690864" cy="339447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图片 4">
            <a:extLst>
              <a:ext uri="{FF2B5EF4-FFF2-40B4-BE49-F238E27FC236}">
                <a16:creationId xmlns:a16="http://schemas.microsoft.com/office/drawing/2014/main" id="{3081E35B-1120-42FB-A994-5CBCE87D2A1F}"/>
              </a:ext>
            </a:extLst>
          </p:cNvPr>
          <p:cNvPicPr>
            <a:picLocks noChangeAspect="1"/>
          </p:cNvPicPr>
          <p:nvPr/>
        </p:nvPicPr>
        <p:blipFill>
          <a:blip r:embed="rId7"/>
          <a:stretch>
            <a:fillRect/>
          </a:stretch>
        </p:blipFill>
        <p:spPr>
          <a:xfrm>
            <a:off x="5774998" y="449422"/>
            <a:ext cx="2915816" cy="4145201"/>
          </a:xfrm>
          <a:prstGeom prst="rect">
            <a:avLst/>
          </a:prstGeom>
          <a:effectLst>
            <a:glow rad="63500">
              <a:schemeClr val="accent1">
                <a:satMod val="175000"/>
                <a:alpha val="40000"/>
              </a:schemeClr>
            </a:glow>
          </a:effec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3600" b="1" dirty="0">
                <a:effectLst/>
              </a:rPr>
              <a:t>9.2.3 request</a:t>
            </a:r>
            <a:r>
              <a:rPr lang="zh-CN" altLang="en-US" sz="3600" b="1" dirty="0">
                <a:effectLst/>
              </a:rPr>
              <a:t>范围内的属性设置与获取</a:t>
            </a:r>
            <a:endParaRPr lang="zh-CN" altLang="en-US" sz="3600" dirty="0"/>
          </a:p>
        </p:txBody>
      </p:sp>
      <p:sp>
        <p:nvSpPr>
          <p:cNvPr id="4" name="内容占位符 3"/>
          <p:cNvSpPr>
            <a:spLocks noGrp="1"/>
          </p:cNvSpPr>
          <p:nvPr>
            <p:ph sz="quarter" idx="13"/>
          </p:nvPr>
        </p:nvSpPr>
        <p:spPr>
          <a:xfrm>
            <a:off x="611560" y="1203599"/>
            <a:ext cx="8352928" cy="2088232"/>
          </a:xfrm>
        </p:spPr>
        <p:txBody>
          <a:bodyPr>
            <a:normAutofit fontScale="85000" lnSpcReduction="20000"/>
          </a:bodyPr>
          <a:lstStyle/>
          <a:p>
            <a:pPr marL="0" indent="0">
              <a:buNone/>
            </a:pPr>
            <a:r>
              <a:rPr lang="en-US" altLang="zh-CN" b="1" dirty="0">
                <a:solidFill>
                  <a:schemeClr val="tx1"/>
                </a:solidFill>
              </a:rPr>
              <a:t>…</a:t>
            </a:r>
            <a:endParaRPr lang="en-US" altLang="zh-CN" dirty="0">
              <a:solidFill>
                <a:schemeClr val="tx1"/>
              </a:solidFill>
            </a:endParaRPr>
          </a:p>
          <a:p>
            <a:pPr marL="0" indent="0">
              <a:buNone/>
            </a:pPr>
            <a:r>
              <a:rPr lang="en-US" altLang="zh-CN" b="1" dirty="0">
                <a:solidFill>
                  <a:schemeClr val="accent3">
                    <a:lumMod val="75000"/>
                  </a:schemeClr>
                </a:solidFill>
                <a:latin typeface="Times New Roman" pitchFamily="18" charset="0"/>
                <a:cs typeface="Times New Roman" pitchFamily="18" charset="0"/>
              </a:rPr>
              <a:t>&lt;%=</a:t>
            </a:r>
            <a:r>
              <a:rPr lang="en-US" altLang="zh-CN" b="1" dirty="0" err="1">
                <a:solidFill>
                  <a:schemeClr val="accent3">
                    <a:lumMod val="75000"/>
                  </a:schemeClr>
                </a:solidFill>
                <a:latin typeface="Times New Roman" pitchFamily="18" charset="0"/>
                <a:cs typeface="Times New Roman" pitchFamily="18" charset="0"/>
              </a:rPr>
              <a:t>request.getAttribute</a:t>
            </a:r>
            <a:r>
              <a:rPr lang="en-US" altLang="zh-CN" b="1" dirty="0">
                <a:solidFill>
                  <a:schemeClr val="accent3">
                    <a:lumMod val="75000"/>
                  </a:schemeClr>
                </a:solidFill>
                <a:latin typeface="Times New Roman" pitchFamily="18" charset="0"/>
                <a:cs typeface="Times New Roman" pitchFamily="18" charset="0"/>
              </a:rPr>
              <a:t>("info") %&gt;</a:t>
            </a:r>
            <a:endParaRPr lang="en-US" altLang="zh-CN" dirty="0">
              <a:solidFill>
                <a:schemeClr val="accent3">
                  <a:lumMod val="75000"/>
                </a:schemeClr>
              </a:solidFill>
              <a:latin typeface="Times New Roman" pitchFamily="18" charset="0"/>
              <a:cs typeface="Times New Roman" pitchFamily="18" charset="0"/>
            </a:endParaRPr>
          </a:p>
          <a:p>
            <a:pPr marL="0" indent="0">
              <a:buNone/>
            </a:pPr>
            <a:r>
              <a:rPr lang="en-US" altLang="zh-CN" dirty="0">
                <a:solidFill>
                  <a:schemeClr val="accent3">
                    <a:lumMod val="75000"/>
                  </a:schemeClr>
                </a:solidFill>
                <a:latin typeface="Times New Roman" pitchFamily="18" charset="0"/>
                <a:cs typeface="Times New Roman" pitchFamily="18" charset="0"/>
              </a:rPr>
              <a:t>…</a:t>
            </a:r>
          </a:p>
          <a:p>
            <a:pPr marL="0" indent="0">
              <a:buNone/>
            </a:pPr>
            <a:r>
              <a:rPr lang="en-US" altLang="zh-CN" dirty="0" err="1">
                <a:solidFill>
                  <a:schemeClr val="tx1"/>
                </a:solidFill>
                <a:latin typeface="Times New Roman" pitchFamily="18" charset="0"/>
                <a:cs typeface="Times New Roman" pitchFamily="18" charset="0"/>
              </a:rPr>
              <a:t>request_attribute.jsp</a:t>
            </a:r>
            <a:r>
              <a:rPr lang="zh-CN" altLang="en-US" dirty="0">
                <a:solidFill>
                  <a:schemeClr val="tx1"/>
                </a:solidFill>
                <a:latin typeface="Times New Roman" pitchFamily="18" charset="0"/>
                <a:cs typeface="Times New Roman" pitchFamily="18" charset="0"/>
              </a:rPr>
              <a:t>的运行结果如图</a:t>
            </a:r>
            <a:r>
              <a:rPr lang="en-US" altLang="zh-CN" dirty="0">
                <a:solidFill>
                  <a:schemeClr val="tx1"/>
                </a:solidFill>
                <a:latin typeface="Times New Roman" pitchFamily="18" charset="0"/>
                <a:cs typeface="Times New Roman" pitchFamily="18" charset="0"/>
              </a:rPr>
              <a:t>9-4</a:t>
            </a:r>
            <a:r>
              <a:rPr lang="zh-CN" altLang="en-US" dirty="0">
                <a:solidFill>
                  <a:schemeClr val="tx1"/>
                </a:solidFill>
                <a:latin typeface="Times New Roman" pitchFamily="18" charset="0"/>
                <a:cs typeface="Times New Roman" pitchFamily="18" charset="0"/>
              </a:rPr>
              <a:t>所示。从图中可以看出虽然网页发生了跳转，但是</a:t>
            </a:r>
            <a:r>
              <a:rPr lang="en-US" altLang="zh-CN" dirty="0">
                <a:solidFill>
                  <a:schemeClr val="tx1"/>
                </a:solidFill>
                <a:latin typeface="Times New Roman" pitchFamily="18" charset="0"/>
                <a:cs typeface="Times New Roman" pitchFamily="18" charset="0"/>
              </a:rPr>
              <a:t>URL</a:t>
            </a:r>
            <a:r>
              <a:rPr lang="zh-CN" altLang="en-US" dirty="0">
                <a:solidFill>
                  <a:schemeClr val="tx1"/>
                </a:solidFill>
                <a:latin typeface="Times New Roman" pitchFamily="18" charset="0"/>
                <a:cs typeface="Times New Roman" pitchFamily="18" charset="0"/>
              </a:rPr>
              <a:t>地址没有发生变化，所以两个页面都属于一次请求，可以读取添加的属性值。如果</a:t>
            </a:r>
            <a:r>
              <a:rPr lang="en-US" altLang="zh-CN" dirty="0">
                <a:solidFill>
                  <a:schemeClr val="tx1"/>
                </a:solidFill>
                <a:latin typeface="Times New Roman" pitchFamily="18" charset="0"/>
                <a:cs typeface="Times New Roman" pitchFamily="18" charset="0"/>
              </a:rPr>
              <a:t>URL</a:t>
            </a:r>
            <a:r>
              <a:rPr lang="zh-CN" altLang="en-US" dirty="0">
                <a:solidFill>
                  <a:schemeClr val="tx1"/>
                </a:solidFill>
                <a:latin typeface="Times New Roman" pitchFamily="18" charset="0"/>
                <a:cs typeface="Times New Roman" pitchFamily="18" charset="0"/>
              </a:rPr>
              <a:t>地址发生改变，则会生成新的</a:t>
            </a:r>
            <a:r>
              <a:rPr lang="en-US" altLang="zh-CN" dirty="0">
                <a:solidFill>
                  <a:schemeClr val="tx1"/>
                </a:solidFill>
                <a:latin typeface="Times New Roman" pitchFamily="18" charset="0"/>
                <a:cs typeface="Times New Roman" pitchFamily="18" charset="0"/>
              </a:rPr>
              <a:t>request</a:t>
            </a:r>
            <a:r>
              <a:rPr lang="zh-CN" altLang="en-US" dirty="0">
                <a:solidFill>
                  <a:schemeClr val="tx1"/>
                </a:solidFill>
                <a:latin typeface="Times New Roman" pitchFamily="18" charset="0"/>
                <a:cs typeface="Times New Roman" pitchFamily="18" charset="0"/>
              </a:rPr>
              <a:t>对象，就无法读取前一个页面为</a:t>
            </a:r>
            <a:r>
              <a:rPr lang="en-US" altLang="zh-CN" dirty="0">
                <a:solidFill>
                  <a:schemeClr val="tx1"/>
                </a:solidFill>
                <a:latin typeface="Times New Roman" pitchFamily="18" charset="0"/>
                <a:cs typeface="Times New Roman" pitchFamily="18" charset="0"/>
              </a:rPr>
              <a:t>request</a:t>
            </a:r>
            <a:r>
              <a:rPr lang="zh-CN" altLang="en-US" dirty="0">
                <a:solidFill>
                  <a:schemeClr val="tx1"/>
                </a:solidFill>
                <a:latin typeface="Times New Roman" pitchFamily="18" charset="0"/>
                <a:cs typeface="Times New Roman" pitchFamily="18" charset="0"/>
              </a:rPr>
              <a:t>对象添加的属性值。</a:t>
            </a:r>
          </a:p>
          <a:p>
            <a:pPr marL="0" indent="0">
              <a:buNone/>
            </a:pPr>
            <a:endParaRPr lang="zh-CN" altLang="en-US" dirty="0">
              <a:solidFill>
                <a:schemeClr val="tx1"/>
              </a:solidFill>
            </a:endParaRPr>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576" y="3263450"/>
            <a:ext cx="4858540" cy="15121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71013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9552" y="-236562"/>
            <a:ext cx="8363272" cy="1200150"/>
          </a:xfrm>
        </p:spPr>
        <p:txBody>
          <a:bodyPr/>
          <a:lstStyle/>
          <a:p>
            <a:r>
              <a:rPr lang="en-US" altLang="zh-CN" sz="3600" b="1" dirty="0">
                <a:effectLst/>
              </a:rPr>
              <a:t>9.2.4 request</a:t>
            </a:r>
            <a:r>
              <a:rPr lang="zh-CN" altLang="en-US" sz="3600" b="1" dirty="0">
                <a:effectLst/>
              </a:rPr>
              <a:t>执行</a:t>
            </a:r>
            <a:r>
              <a:rPr lang="en-US" altLang="zh-CN" sz="3600" b="1" dirty="0">
                <a:effectLst/>
              </a:rPr>
              <a:t>forward</a:t>
            </a:r>
            <a:r>
              <a:rPr lang="zh-CN" altLang="en-US" sz="3600" b="1" dirty="0">
                <a:effectLst/>
              </a:rPr>
              <a:t>或</a:t>
            </a:r>
            <a:r>
              <a:rPr lang="en-US" altLang="zh-CN" sz="3600" b="1" dirty="0">
                <a:effectLst/>
              </a:rPr>
              <a:t>include</a:t>
            </a:r>
            <a:r>
              <a:rPr lang="zh-CN" altLang="en-US" sz="3600" b="1" dirty="0">
                <a:effectLst/>
              </a:rPr>
              <a:t>动作</a:t>
            </a:r>
            <a:endParaRPr lang="zh-CN" altLang="en-US" sz="3600" dirty="0"/>
          </a:p>
        </p:txBody>
      </p:sp>
      <p:sp>
        <p:nvSpPr>
          <p:cNvPr id="5" name="内容占位符 4"/>
          <p:cNvSpPr>
            <a:spLocks noGrp="1"/>
          </p:cNvSpPr>
          <p:nvPr>
            <p:ph idx="1"/>
          </p:nvPr>
        </p:nvSpPr>
        <p:spPr>
          <a:xfrm>
            <a:off x="113993" y="1131590"/>
            <a:ext cx="9001000" cy="3607049"/>
          </a:xfrm>
        </p:spPr>
        <p:txBody>
          <a:bodyPr>
            <a:normAutofit fontScale="92500" lnSpcReduction="20000"/>
          </a:bodyPr>
          <a:lstStyle/>
          <a:p>
            <a:pPr marL="0" indent="457200">
              <a:buNone/>
            </a:pPr>
            <a:r>
              <a:rPr lang="en-US" altLang="zh-CN" dirty="0">
                <a:solidFill>
                  <a:schemeClr val="tx1"/>
                </a:solidFill>
                <a:latin typeface="Times New Roman" pitchFamily="18" charset="0"/>
                <a:cs typeface="Times New Roman" pitchFamily="18" charset="0"/>
              </a:rPr>
              <a:t>request</a:t>
            </a:r>
            <a:r>
              <a:rPr lang="zh-CN" altLang="en-US" dirty="0">
                <a:solidFill>
                  <a:schemeClr val="tx1"/>
                </a:solidFill>
                <a:latin typeface="Times New Roman" pitchFamily="18" charset="0"/>
                <a:cs typeface="Times New Roman" pitchFamily="18" charset="0"/>
              </a:rPr>
              <a:t>对象还有一个功能就是执行</a:t>
            </a:r>
            <a:r>
              <a:rPr lang="en-US" altLang="zh-CN" dirty="0">
                <a:solidFill>
                  <a:schemeClr val="tx1"/>
                </a:solidFill>
                <a:latin typeface="Times New Roman" pitchFamily="18" charset="0"/>
                <a:cs typeface="Times New Roman" pitchFamily="18" charset="0"/>
              </a:rPr>
              <a:t>forward</a:t>
            </a:r>
            <a:r>
              <a:rPr lang="zh-CN" altLang="en-US" dirty="0">
                <a:solidFill>
                  <a:schemeClr val="tx1"/>
                </a:solidFill>
                <a:latin typeface="Times New Roman" pitchFamily="18" charset="0"/>
                <a:cs typeface="Times New Roman" pitchFamily="18" charset="0"/>
              </a:rPr>
              <a:t>和</a:t>
            </a:r>
            <a:r>
              <a:rPr lang="en-US" altLang="zh-CN" dirty="0">
                <a:solidFill>
                  <a:schemeClr val="tx1"/>
                </a:solidFill>
                <a:latin typeface="Times New Roman" pitchFamily="18" charset="0"/>
                <a:cs typeface="Times New Roman" pitchFamily="18" charset="0"/>
              </a:rPr>
              <a:t>include</a:t>
            </a:r>
            <a:r>
              <a:rPr lang="zh-CN" altLang="en-US" dirty="0">
                <a:solidFill>
                  <a:schemeClr val="tx1"/>
                </a:solidFill>
                <a:latin typeface="Times New Roman" pitchFamily="18" charset="0"/>
                <a:cs typeface="Times New Roman" pitchFamily="18" charset="0"/>
              </a:rPr>
              <a:t>动作，替代原有的动作标签。</a:t>
            </a:r>
            <a:r>
              <a:rPr lang="en-US" altLang="zh-CN" dirty="0" err="1">
                <a:solidFill>
                  <a:schemeClr val="tx1"/>
                </a:solidFill>
                <a:latin typeface="Times New Roman" pitchFamily="18" charset="0"/>
                <a:cs typeface="Times New Roman" pitchFamily="18" charset="0"/>
              </a:rPr>
              <a:t>HttpServletRequest</a:t>
            </a:r>
            <a:r>
              <a:rPr lang="zh-CN" altLang="en-US" dirty="0">
                <a:solidFill>
                  <a:schemeClr val="tx1"/>
                </a:solidFill>
                <a:latin typeface="Times New Roman" pitchFamily="18" charset="0"/>
                <a:cs typeface="Times New Roman" pitchFamily="18" charset="0"/>
              </a:rPr>
              <a:t>类提供了一个</a:t>
            </a:r>
            <a:r>
              <a:rPr lang="en-US" altLang="zh-CN" dirty="0" err="1">
                <a:solidFill>
                  <a:schemeClr val="tx1"/>
                </a:solidFill>
                <a:latin typeface="Times New Roman" pitchFamily="18" charset="0"/>
                <a:cs typeface="Times New Roman" pitchFamily="18" charset="0"/>
              </a:rPr>
              <a:t>getRequestDipacher</a:t>
            </a:r>
            <a:r>
              <a:rPr lang="en-US" altLang="zh-CN" dirty="0">
                <a:solidFill>
                  <a:schemeClr val="tx1"/>
                </a:solidFill>
                <a:latin typeface="Times New Roman" pitchFamily="18" charset="0"/>
                <a:cs typeface="Times New Roman" pitchFamily="18" charset="0"/>
              </a:rPr>
              <a:t>( String path)</a:t>
            </a:r>
            <a:r>
              <a:rPr lang="zh-CN" altLang="en-US" dirty="0">
                <a:solidFill>
                  <a:schemeClr val="tx1"/>
                </a:solidFill>
                <a:latin typeface="Times New Roman" pitchFamily="18" charset="0"/>
                <a:cs typeface="Times New Roman" pitchFamily="18" charset="0"/>
              </a:rPr>
              <a:t>方法，其中</a:t>
            </a:r>
            <a:r>
              <a:rPr lang="en-US" altLang="zh-CN" dirty="0">
                <a:solidFill>
                  <a:schemeClr val="tx1"/>
                </a:solidFill>
                <a:latin typeface="Times New Roman" pitchFamily="18" charset="0"/>
                <a:cs typeface="Times New Roman" pitchFamily="18" charset="0"/>
              </a:rPr>
              <a:t>path</a:t>
            </a:r>
            <a:r>
              <a:rPr lang="zh-CN" altLang="en-US" dirty="0">
                <a:solidFill>
                  <a:schemeClr val="tx1"/>
                </a:solidFill>
                <a:latin typeface="Times New Roman" pitchFamily="18" charset="0"/>
                <a:cs typeface="Times New Roman" pitchFamily="18" charset="0"/>
              </a:rPr>
              <a:t>就是要跳转或包含的目标路径，该方法返回</a:t>
            </a:r>
            <a:r>
              <a:rPr lang="en-US" altLang="zh-CN" dirty="0" err="1">
                <a:solidFill>
                  <a:schemeClr val="tx1"/>
                </a:solidFill>
                <a:latin typeface="Times New Roman" pitchFamily="18" charset="0"/>
                <a:cs typeface="Times New Roman" pitchFamily="18" charset="0"/>
              </a:rPr>
              <a:t>RequestDisPatcher</a:t>
            </a:r>
            <a:r>
              <a:rPr lang="en-US" altLang="zh-CN" dirty="0">
                <a:solidFill>
                  <a:schemeClr val="tx1"/>
                </a:solidFill>
                <a:latin typeface="Times New Roman" pitchFamily="18" charset="0"/>
                <a:cs typeface="Times New Roman" pitchFamily="18" charset="0"/>
              </a:rPr>
              <a:t>,</a:t>
            </a:r>
            <a:r>
              <a:rPr lang="zh-CN" altLang="en-US" dirty="0">
                <a:solidFill>
                  <a:schemeClr val="tx1"/>
                </a:solidFill>
                <a:latin typeface="Times New Roman" pitchFamily="18" charset="0"/>
                <a:cs typeface="Times New Roman" pitchFamily="18" charset="0"/>
              </a:rPr>
              <a:t>该对象提供了如下两个方法：</a:t>
            </a:r>
          </a:p>
          <a:p>
            <a:r>
              <a:rPr lang="en-US" altLang="zh-CN" dirty="0">
                <a:solidFill>
                  <a:schemeClr val="tx1"/>
                </a:solidFill>
                <a:latin typeface="Times New Roman" pitchFamily="18" charset="0"/>
                <a:cs typeface="Times New Roman" pitchFamily="18" charset="0"/>
              </a:rPr>
              <a:t>forward(</a:t>
            </a:r>
            <a:r>
              <a:rPr lang="en-US" altLang="zh-CN" dirty="0" err="1">
                <a:solidFill>
                  <a:schemeClr val="tx1"/>
                </a:solidFill>
                <a:latin typeface="Times New Roman" pitchFamily="18" charset="0"/>
                <a:cs typeface="Times New Roman" pitchFamily="18" charset="0"/>
              </a:rPr>
              <a:t>ServletRequest</a:t>
            </a:r>
            <a:r>
              <a:rPr lang="en-US" altLang="zh-CN" dirty="0">
                <a:solidFill>
                  <a:schemeClr val="tx1"/>
                </a:solidFill>
                <a:latin typeface="Times New Roman" pitchFamily="18" charset="0"/>
                <a:cs typeface="Times New Roman" pitchFamily="18" charset="0"/>
              </a:rPr>
              <a:t> request, </a:t>
            </a:r>
            <a:r>
              <a:rPr lang="en-US" altLang="zh-CN" dirty="0" err="1">
                <a:solidFill>
                  <a:schemeClr val="tx1"/>
                </a:solidFill>
                <a:latin typeface="Times New Roman" pitchFamily="18" charset="0"/>
                <a:cs typeface="Times New Roman" pitchFamily="18" charset="0"/>
              </a:rPr>
              <a:t>ServletResponse</a:t>
            </a:r>
            <a:r>
              <a:rPr lang="en-US" altLang="zh-CN" dirty="0">
                <a:solidFill>
                  <a:schemeClr val="tx1"/>
                </a:solidFill>
                <a:latin typeface="Times New Roman" pitchFamily="18" charset="0"/>
                <a:cs typeface="Times New Roman" pitchFamily="18" charset="0"/>
              </a:rPr>
              <a:t> response) :</a:t>
            </a:r>
            <a:r>
              <a:rPr lang="zh-CN" altLang="en-US" dirty="0">
                <a:solidFill>
                  <a:schemeClr val="tx1"/>
                </a:solidFill>
                <a:latin typeface="Times New Roman" pitchFamily="18" charset="0"/>
                <a:cs typeface="Times New Roman" pitchFamily="18" charset="0"/>
              </a:rPr>
              <a:t>执行</a:t>
            </a:r>
            <a:r>
              <a:rPr lang="en-US" altLang="zh-CN" dirty="0">
                <a:solidFill>
                  <a:schemeClr val="tx1"/>
                </a:solidFill>
                <a:latin typeface="Times New Roman" pitchFamily="18" charset="0"/>
                <a:cs typeface="Times New Roman" pitchFamily="18" charset="0"/>
              </a:rPr>
              <a:t>forward</a:t>
            </a:r>
            <a:r>
              <a:rPr lang="zh-CN" altLang="en-US" dirty="0">
                <a:solidFill>
                  <a:schemeClr val="tx1"/>
                </a:solidFill>
                <a:latin typeface="Times New Roman" pitchFamily="18" charset="0"/>
                <a:cs typeface="Times New Roman" pitchFamily="18" charset="0"/>
              </a:rPr>
              <a:t>动作</a:t>
            </a:r>
          </a:p>
          <a:p>
            <a:r>
              <a:rPr lang="en-US" altLang="zh-CN" dirty="0">
                <a:solidFill>
                  <a:schemeClr val="tx1"/>
                </a:solidFill>
                <a:latin typeface="Times New Roman" pitchFamily="18" charset="0"/>
                <a:cs typeface="Times New Roman" pitchFamily="18" charset="0"/>
              </a:rPr>
              <a:t>include(</a:t>
            </a:r>
            <a:r>
              <a:rPr lang="en-US" altLang="zh-CN" dirty="0" err="1">
                <a:solidFill>
                  <a:schemeClr val="tx1"/>
                </a:solidFill>
                <a:latin typeface="Times New Roman" pitchFamily="18" charset="0"/>
                <a:cs typeface="Times New Roman" pitchFamily="18" charset="0"/>
              </a:rPr>
              <a:t>ServletRequest</a:t>
            </a:r>
            <a:r>
              <a:rPr lang="en-US" altLang="zh-CN" dirty="0">
                <a:solidFill>
                  <a:schemeClr val="tx1"/>
                </a:solidFill>
                <a:latin typeface="Times New Roman" pitchFamily="18" charset="0"/>
                <a:cs typeface="Times New Roman" pitchFamily="18" charset="0"/>
              </a:rPr>
              <a:t> </a:t>
            </a:r>
            <a:r>
              <a:rPr lang="en-US" altLang="zh-CN" dirty="0" err="1">
                <a:solidFill>
                  <a:schemeClr val="tx1"/>
                </a:solidFill>
                <a:latin typeface="Times New Roman" pitchFamily="18" charset="0"/>
                <a:cs typeface="Times New Roman" pitchFamily="18" charset="0"/>
              </a:rPr>
              <a:t>request,ServletResponse</a:t>
            </a:r>
            <a:r>
              <a:rPr lang="en-US" altLang="zh-CN" dirty="0">
                <a:solidFill>
                  <a:schemeClr val="tx1"/>
                </a:solidFill>
                <a:latin typeface="Times New Roman" pitchFamily="18" charset="0"/>
                <a:cs typeface="Times New Roman" pitchFamily="18" charset="0"/>
              </a:rPr>
              <a:t> response) :</a:t>
            </a:r>
            <a:r>
              <a:rPr lang="zh-CN" altLang="en-US" dirty="0">
                <a:solidFill>
                  <a:schemeClr val="tx1"/>
                </a:solidFill>
                <a:latin typeface="Times New Roman" pitchFamily="18" charset="0"/>
                <a:cs typeface="Times New Roman" pitchFamily="18" charset="0"/>
              </a:rPr>
              <a:t>执行</a:t>
            </a:r>
            <a:r>
              <a:rPr lang="en-US" altLang="zh-CN" dirty="0">
                <a:solidFill>
                  <a:schemeClr val="tx1"/>
                </a:solidFill>
                <a:latin typeface="Times New Roman" pitchFamily="18" charset="0"/>
                <a:cs typeface="Times New Roman" pitchFamily="18" charset="0"/>
              </a:rPr>
              <a:t>include</a:t>
            </a:r>
            <a:r>
              <a:rPr lang="zh-CN" altLang="en-US" dirty="0">
                <a:solidFill>
                  <a:schemeClr val="tx1"/>
                </a:solidFill>
                <a:latin typeface="Times New Roman" pitchFamily="18" charset="0"/>
                <a:cs typeface="Times New Roman" pitchFamily="18" charset="0"/>
              </a:rPr>
              <a:t>动作</a:t>
            </a:r>
          </a:p>
          <a:p>
            <a:pPr marL="0" indent="457200">
              <a:buNone/>
            </a:pPr>
            <a:r>
              <a:rPr lang="zh-CN" altLang="en-US" dirty="0">
                <a:solidFill>
                  <a:schemeClr val="tx1"/>
                </a:solidFill>
                <a:latin typeface="Times New Roman" pitchFamily="18" charset="0"/>
                <a:cs typeface="Times New Roman" pitchFamily="18" charset="0"/>
              </a:rPr>
              <a:t>具体示例如下 </a:t>
            </a:r>
            <a:r>
              <a:rPr lang="en-US" altLang="zh-CN" dirty="0">
                <a:solidFill>
                  <a:schemeClr val="tx1"/>
                </a:solidFill>
                <a:latin typeface="Times New Roman" pitchFamily="18" charset="0"/>
                <a:cs typeface="Times New Roman" pitchFamily="18" charset="0"/>
              </a:rPr>
              <a:t>: </a:t>
            </a:r>
            <a:endParaRPr lang="zh-CN" altLang="en-US" dirty="0">
              <a:solidFill>
                <a:schemeClr val="tx1"/>
              </a:solidFill>
              <a:latin typeface="Times New Roman" pitchFamily="18" charset="0"/>
              <a:cs typeface="Times New Roman" pitchFamily="18" charset="0"/>
            </a:endParaRPr>
          </a:p>
          <a:p>
            <a:pPr marL="0" indent="457200">
              <a:buNone/>
            </a:pPr>
            <a:r>
              <a:rPr lang="en-US" altLang="zh-CN" dirty="0" err="1">
                <a:solidFill>
                  <a:schemeClr val="accent3">
                    <a:lumMod val="75000"/>
                  </a:schemeClr>
                </a:solidFill>
                <a:latin typeface="Times New Roman" pitchFamily="18" charset="0"/>
                <a:cs typeface="Times New Roman" pitchFamily="18" charset="0"/>
              </a:rPr>
              <a:t>getRequestDispatcher</a:t>
            </a:r>
            <a:r>
              <a:rPr lang="en-US" altLang="zh-CN" dirty="0">
                <a:solidFill>
                  <a:schemeClr val="accent3">
                    <a:lumMod val="75000"/>
                  </a:schemeClr>
                </a:solidFill>
                <a:latin typeface="Times New Roman" pitchFamily="18" charset="0"/>
                <a:cs typeface="Times New Roman" pitchFamily="18" charset="0"/>
              </a:rPr>
              <a:t>("/</a:t>
            </a:r>
            <a:r>
              <a:rPr lang="en-US" altLang="zh-CN" dirty="0" err="1">
                <a:solidFill>
                  <a:schemeClr val="accent3">
                    <a:lumMod val="75000"/>
                  </a:schemeClr>
                </a:solidFill>
                <a:latin typeface="Times New Roman" pitchFamily="18" charset="0"/>
                <a:cs typeface="Times New Roman" pitchFamily="18" charset="0"/>
              </a:rPr>
              <a:t>test.jsp</a:t>
            </a:r>
            <a:r>
              <a:rPr lang="en-US" altLang="zh-CN" dirty="0">
                <a:solidFill>
                  <a:schemeClr val="accent3">
                    <a:lumMod val="75000"/>
                  </a:schemeClr>
                </a:solidFill>
                <a:latin typeface="Times New Roman" pitchFamily="18" charset="0"/>
                <a:cs typeface="Times New Roman" pitchFamily="18" charset="0"/>
              </a:rPr>
              <a:t>").include(</a:t>
            </a:r>
            <a:r>
              <a:rPr lang="en-US" altLang="zh-CN" dirty="0" err="1">
                <a:solidFill>
                  <a:schemeClr val="accent3">
                    <a:lumMod val="75000"/>
                  </a:schemeClr>
                </a:solidFill>
                <a:latin typeface="Times New Roman" pitchFamily="18" charset="0"/>
                <a:cs typeface="Times New Roman" pitchFamily="18" charset="0"/>
              </a:rPr>
              <a:t>request,response</a:t>
            </a:r>
            <a:r>
              <a:rPr lang="en-US" altLang="zh-CN" dirty="0">
                <a:solidFill>
                  <a:schemeClr val="accent3">
                    <a:lumMod val="75000"/>
                  </a:schemeClr>
                </a:solidFill>
                <a:latin typeface="Times New Roman" pitchFamily="18" charset="0"/>
                <a:cs typeface="Times New Roman" pitchFamily="18" charset="0"/>
              </a:rPr>
              <a:t>);</a:t>
            </a:r>
          </a:p>
          <a:p>
            <a:pPr marL="0" indent="457200">
              <a:buNone/>
            </a:pPr>
            <a:r>
              <a:rPr lang="en-US" altLang="zh-CN" dirty="0" err="1">
                <a:solidFill>
                  <a:schemeClr val="accent3">
                    <a:lumMod val="75000"/>
                  </a:schemeClr>
                </a:solidFill>
                <a:latin typeface="Times New Roman" pitchFamily="18" charset="0"/>
                <a:cs typeface="Times New Roman" pitchFamily="18" charset="0"/>
              </a:rPr>
              <a:t>getRequestDispatcher</a:t>
            </a:r>
            <a:r>
              <a:rPr lang="en-US" altLang="zh-CN" dirty="0">
                <a:solidFill>
                  <a:schemeClr val="accent3">
                    <a:lumMod val="75000"/>
                  </a:schemeClr>
                </a:solidFill>
                <a:latin typeface="Times New Roman" pitchFamily="18" charset="0"/>
                <a:cs typeface="Times New Roman" pitchFamily="18" charset="0"/>
              </a:rPr>
              <a:t>("/</a:t>
            </a:r>
            <a:r>
              <a:rPr lang="en-US" altLang="zh-CN" dirty="0" err="1">
                <a:solidFill>
                  <a:schemeClr val="accent3">
                    <a:lumMod val="75000"/>
                  </a:schemeClr>
                </a:solidFill>
                <a:latin typeface="Times New Roman" pitchFamily="18" charset="0"/>
                <a:cs typeface="Times New Roman" pitchFamily="18" charset="0"/>
              </a:rPr>
              <a:t>test.jsp</a:t>
            </a:r>
            <a:r>
              <a:rPr lang="en-US" altLang="zh-CN" dirty="0">
                <a:solidFill>
                  <a:schemeClr val="accent3">
                    <a:lumMod val="75000"/>
                  </a:schemeClr>
                </a:solidFill>
                <a:latin typeface="Times New Roman" pitchFamily="18" charset="0"/>
                <a:cs typeface="Times New Roman" pitchFamily="18" charset="0"/>
              </a:rPr>
              <a:t>").forward(</a:t>
            </a:r>
            <a:r>
              <a:rPr lang="en-US" altLang="zh-CN" dirty="0" err="1">
                <a:solidFill>
                  <a:schemeClr val="accent3">
                    <a:lumMod val="75000"/>
                  </a:schemeClr>
                </a:solidFill>
                <a:latin typeface="Times New Roman" pitchFamily="18" charset="0"/>
                <a:cs typeface="Times New Roman" pitchFamily="18" charset="0"/>
              </a:rPr>
              <a:t>request,response</a:t>
            </a:r>
            <a:r>
              <a:rPr lang="en-US" altLang="zh-CN" dirty="0">
                <a:solidFill>
                  <a:schemeClr val="accent3">
                    <a:lumMod val="75000"/>
                  </a:schemeClr>
                </a:solidFill>
                <a:latin typeface="Times New Roman" pitchFamily="18" charset="0"/>
                <a:cs typeface="Times New Roman" pitchFamily="18" charset="0"/>
              </a:rPr>
              <a:t>);</a:t>
            </a:r>
          </a:p>
          <a:p>
            <a:pPr indent="457200"/>
            <a:endParaRPr lang="zh-CN" altLang="en-US" dirty="0">
              <a:solidFill>
                <a:schemeClr val="tx1"/>
              </a:solidFill>
            </a:endParaRPr>
          </a:p>
        </p:txBody>
      </p:sp>
    </p:spTree>
    <p:extLst>
      <p:ext uri="{BB962C8B-B14F-4D97-AF65-F5344CB8AC3E}">
        <p14:creationId xmlns:p14="http://schemas.microsoft.com/office/powerpoint/2010/main" val="34748058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sz="4800" dirty="0"/>
              <a:t>9.3 response对象</a:t>
            </a:r>
          </a:p>
        </p:txBody>
      </p:sp>
      <p:sp>
        <p:nvSpPr>
          <p:cNvPr id="3" name="内容占位符 2"/>
          <p:cNvSpPr>
            <a:spLocks noGrp="1"/>
          </p:cNvSpPr>
          <p:nvPr>
            <p:ph idx="1"/>
          </p:nvPr>
        </p:nvSpPr>
        <p:spPr>
          <a:xfrm>
            <a:off x="467544" y="1419622"/>
            <a:ext cx="8219256" cy="3394472"/>
          </a:xfrm>
        </p:spPr>
        <p:txBody>
          <a:bodyPr>
            <a:normAutofit/>
          </a:bodyPr>
          <a:lstStyle/>
          <a:p>
            <a:pPr marL="0" indent="457200">
              <a:buNone/>
            </a:pPr>
            <a:r>
              <a:rPr lang="en-US" altLang="zh-CN" dirty="0">
                <a:solidFill>
                  <a:schemeClr val="tx1"/>
                </a:solidFill>
                <a:latin typeface="Times New Roman" pitchFamily="18" charset="0"/>
                <a:cs typeface="Times New Roman" pitchFamily="18" charset="0"/>
              </a:rPr>
              <a:t>response</a:t>
            </a:r>
            <a:r>
              <a:rPr lang="zh-CN" altLang="en-US" dirty="0">
                <a:solidFill>
                  <a:schemeClr val="tx1"/>
                </a:solidFill>
                <a:latin typeface="Times New Roman" pitchFamily="18" charset="0"/>
                <a:cs typeface="Times New Roman" pitchFamily="18" charset="0"/>
              </a:rPr>
              <a:t>对象是服务器对客户端请求的响应，但在</a:t>
            </a:r>
            <a:r>
              <a:rPr lang="en-US" altLang="zh-CN" dirty="0">
                <a:solidFill>
                  <a:schemeClr val="tx1"/>
                </a:solidFill>
                <a:latin typeface="Times New Roman" pitchFamily="18" charset="0"/>
                <a:cs typeface="Times New Roman" pitchFamily="18" charset="0"/>
              </a:rPr>
              <a:t>JSP</a:t>
            </a:r>
            <a:r>
              <a:rPr lang="zh-CN" altLang="en-US" dirty="0">
                <a:solidFill>
                  <a:schemeClr val="tx1"/>
                </a:solidFill>
                <a:latin typeface="Times New Roman" pitchFamily="18" charset="0"/>
                <a:cs typeface="Times New Roman" pitchFamily="18" charset="0"/>
              </a:rPr>
              <a:t>中很少直接用它来响应客户端的请求。一般用</a:t>
            </a:r>
            <a:r>
              <a:rPr lang="en-US" altLang="zh-CN" dirty="0">
                <a:solidFill>
                  <a:schemeClr val="tx1"/>
                </a:solidFill>
                <a:latin typeface="Times New Roman" pitchFamily="18" charset="0"/>
                <a:cs typeface="Times New Roman" pitchFamily="18" charset="0"/>
              </a:rPr>
              <a:t>out</a:t>
            </a:r>
            <a:r>
              <a:rPr lang="zh-CN" altLang="en-US" dirty="0">
                <a:solidFill>
                  <a:schemeClr val="tx1"/>
                </a:solidFill>
                <a:latin typeface="Times New Roman" pitchFamily="18" charset="0"/>
                <a:cs typeface="Times New Roman" pitchFamily="18" charset="0"/>
              </a:rPr>
              <a:t>对象直接输出对客户的响应信息。由于</a:t>
            </a:r>
            <a:r>
              <a:rPr lang="en-US" altLang="zh-CN" dirty="0">
                <a:solidFill>
                  <a:schemeClr val="tx1"/>
                </a:solidFill>
                <a:latin typeface="Times New Roman" pitchFamily="18" charset="0"/>
                <a:cs typeface="Times New Roman" pitchFamily="18" charset="0"/>
              </a:rPr>
              <a:t>out</a:t>
            </a:r>
            <a:r>
              <a:rPr lang="zh-CN" altLang="en-US" dirty="0">
                <a:solidFill>
                  <a:schemeClr val="tx1"/>
                </a:solidFill>
                <a:latin typeface="Times New Roman" pitchFamily="18" charset="0"/>
                <a:cs typeface="Times New Roman" pitchFamily="18" charset="0"/>
              </a:rPr>
              <a:t>对象只能输出字符内容，当需要输出非字符内容（例如：动态生成图片，</a:t>
            </a:r>
            <a:r>
              <a:rPr lang="en-US" altLang="zh-CN" dirty="0">
                <a:solidFill>
                  <a:schemeClr val="tx1"/>
                </a:solidFill>
                <a:latin typeface="Times New Roman" pitchFamily="18" charset="0"/>
                <a:cs typeface="Times New Roman" pitchFamily="18" charset="0"/>
              </a:rPr>
              <a:t>PDF</a:t>
            </a:r>
            <a:r>
              <a:rPr lang="zh-CN" altLang="en-US" dirty="0">
                <a:solidFill>
                  <a:schemeClr val="tx1"/>
                </a:solidFill>
                <a:latin typeface="Times New Roman" pitchFamily="18" charset="0"/>
                <a:cs typeface="Times New Roman" pitchFamily="18" charset="0"/>
              </a:rPr>
              <a:t>文档）时，则必须使用</a:t>
            </a:r>
            <a:r>
              <a:rPr lang="en-US" altLang="zh-CN" dirty="0">
                <a:solidFill>
                  <a:schemeClr val="tx1"/>
                </a:solidFill>
                <a:latin typeface="Times New Roman" pitchFamily="18" charset="0"/>
                <a:cs typeface="Times New Roman" pitchFamily="18" charset="0"/>
              </a:rPr>
              <a:t>response</a:t>
            </a:r>
            <a:r>
              <a:rPr lang="zh-CN" altLang="en-US" dirty="0">
                <a:solidFill>
                  <a:schemeClr val="tx1"/>
                </a:solidFill>
                <a:latin typeface="Times New Roman" pitchFamily="18" charset="0"/>
                <a:cs typeface="Times New Roman" pitchFamily="18" charset="0"/>
              </a:rPr>
              <a:t>作为响应输出。</a:t>
            </a:r>
          </a:p>
          <a:p>
            <a:pPr marL="0" indent="457200">
              <a:buNone/>
            </a:pPr>
            <a:r>
              <a:rPr lang="zh-CN" altLang="en-US" dirty="0">
                <a:solidFill>
                  <a:schemeClr val="tx1"/>
                </a:solidFill>
                <a:latin typeface="Times New Roman" pitchFamily="18" charset="0"/>
                <a:cs typeface="Times New Roman" pitchFamily="18" charset="0"/>
              </a:rPr>
              <a:t>此外，</a:t>
            </a:r>
            <a:r>
              <a:rPr lang="en-US" altLang="zh-CN" dirty="0">
                <a:solidFill>
                  <a:schemeClr val="tx1"/>
                </a:solidFill>
                <a:latin typeface="Times New Roman" pitchFamily="18" charset="0"/>
                <a:cs typeface="Times New Roman" pitchFamily="18" charset="0"/>
              </a:rPr>
              <a:t>response</a:t>
            </a:r>
            <a:r>
              <a:rPr lang="zh-CN" altLang="en-US" dirty="0">
                <a:solidFill>
                  <a:schemeClr val="tx1"/>
                </a:solidFill>
                <a:latin typeface="Times New Roman" pitchFamily="18" charset="0"/>
                <a:cs typeface="Times New Roman" pitchFamily="18" charset="0"/>
              </a:rPr>
              <a:t>对象还可以重定向请求，以及向客户端增加</a:t>
            </a:r>
            <a:r>
              <a:rPr lang="en-US" altLang="zh-CN" dirty="0">
                <a:solidFill>
                  <a:schemeClr val="tx1"/>
                </a:solidFill>
                <a:latin typeface="Times New Roman" pitchFamily="18" charset="0"/>
                <a:cs typeface="Times New Roman" pitchFamily="18" charset="0"/>
              </a:rPr>
              <a:t>Cookie</a:t>
            </a:r>
            <a:r>
              <a:rPr lang="zh-CN" altLang="en-US" dirty="0">
                <a:solidFill>
                  <a:schemeClr val="tx1"/>
                </a:solidFill>
                <a:latin typeface="Times New Roman" pitchFamily="18" charset="0"/>
                <a:cs typeface="Times New Roman" pitchFamily="18" charset="0"/>
              </a:rPr>
              <a:t>。</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4400" b="1" dirty="0">
                <a:effectLst/>
              </a:rPr>
              <a:t>9.3.1 </a:t>
            </a:r>
            <a:r>
              <a:rPr lang="en-US" altLang="zh-CN" sz="4400" b="1" dirty="0" err="1">
                <a:effectLst/>
              </a:rPr>
              <a:t>setContentType</a:t>
            </a:r>
            <a:r>
              <a:rPr lang="zh-CN" altLang="en-US" sz="4400" b="1" dirty="0">
                <a:effectLst/>
              </a:rPr>
              <a:t>方法</a:t>
            </a:r>
            <a:endParaRPr lang="zh-CN" altLang="en-US" sz="4400" dirty="0"/>
          </a:p>
        </p:txBody>
      </p:sp>
      <p:sp>
        <p:nvSpPr>
          <p:cNvPr id="3" name="内容占位符 2"/>
          <p:cNvSpPr>
            <a:spLocks noGrp="1"/>
          </p:cNvSpPr>
          <p:nvPr>
            <p:ph idx="1"/>
          </p:nvPr>
        </p:nvSpPr>
        <p:spPr>
          <a:xfrm>
            <a:off x="457200" y="1200150"/>
            <a:ext cx="8229600" cy="3675855"/>
          </a:xfrm>
        </p:spPr>
        <p:txBody>
          <a:bodyPr>
            <a:noAutofit/>
          </a:bodyPr>
          <a:lstStyle/>
          <a:p>
            <a:pPr marL="0" indent="457200">
              <a:buNone/>
            </a:pPr>
            <a:r>
              <a:rPr lang="zh-CN" altLang="en-US" dirty="0">
                <a:solidFill>
                  <a:schemeClr val="tx1"/>
                </a:solidFill>
                <a:latin typeface="Times New Roman" pitchFamily="18" charset="0"/>
                <a:cs typeface="Times New Roman" pitchFamily="18" charset="0"/>
              </a:rPr>
              <a:t>下面是一个</a:t>
            </a:r>
            <a:r>
              <a:rPr lang="en-US" altLang="zh-CN" dirty="0">
                <a:solidFill>
                  <a:schemeClr val="tx1"/>
                </a:solidFill>
                <a:latin typeface="Times New Roman" pitchFamily="18" charset="0"/>
                <a:cs typeface="Times New Roman" pitchFamily="18" charset="0"/>
              </a:rPr>
              <a:t>txt</a:t>
            </a:r>
            <a:r>
              <a:rPr lang="zh-CN" altLang="en-US" dirty="0">
                <a:solidFill>
                  <a:schemeClr val="tx1"/>
                </a:solidFill>
                <a:latin typeface="Times New Roman" pitchFamily="18" charset="0"/>
                <a:cs typeface="Times New Roman" pitchFamily="18" charset="0"/>
              </a:rPr>
              <a:t>文档，可以采用</a:t>
            </a:r>
            <a:r>
              <a:rPr lang="en-US" altLang="zh-CN" dirty="0">
                <a:solidFill>
                  <a:schemeClr val="tx1"/>
                </a:solidFill>
                <a:latin typeface="Times New Roman" pitchFamily="18" charset="0"/>
                <a:cs typeface="Times New Roman" pitchFamily="18" charset="0"/>
              </a:rPr>
              <a:t>excel</a:t>
            </a:r>
            <a:r>
              <a:rPr lang="zh-CN" altLang="en-US" dirty="0">
                <a:solidFill>
                  <a:schemeClr val="tx1"/>
                </a:solidFill>
                <a:latin typeface="Times New Roman" pitchFamily="18" charset="0"/>
                <a:cs typeface="Times New Roman" pitchFamily="18" charset="0"/>
              </a:rPr>
              <a:t>打开该文档。</a:t>
            </a:r>
            <a:r>
              <a:rPr lang="en-US" altLang="zh-CN" dirty="0">
                <a:solidFill>
                  <a:schemeClr val="tx1"/>
                </a:solidFill>
                <a:latin typeface="Times New Roman" pitchFamily="18" charset="0"/>
                <a:cs typeface="Times New Roman" pitchFamily="18" charset="0"/>
              </a:rPr>
              <a:t>test.txt</a:t>
            </a:r>
            <a:r>
              <a:rPr lang="zh-CN" altLang="en-US" dirty="0">
                <a:solidFill>
                  <a:schemeClr val="tx1"/>
                </a:solidFill>
                <a:latin typeface="Times New Roman" pitchFamily="18" charset="0"/>
                <a:cs typeface="Times New Roman" pitchFamily="18" charset="0"/>
              </a:rPr>
              <a:t>文档内容如下：</a:t>
            </a:r>
          </a:p>
          <a:p>
            <a:pPr marL="0" indent="457200">
              <a:buNone/>
            </a:pPr>
            <a:r>
              <a:rPr lang="zh-CN" altLang="en-US" sz="2000" dirty="0">
                <a:solidFill>
                  <a:schemeClr val="tx1"/>
                </a:solidFill>
                <a:latin typeface="Times New Roman" pitchFamily="18" charset="0"/>
                <a:cs typeface="Times New Roman" pitchFamily="18" charset="0"/>
              </a:rPr>
              <a:t>英语    数学    语文    物理</a:t>
            </a:r>
            <a:r>
              <a:rPr lang="en-US" altLang="zh-CN" sz="2000" dirty="0">
                <a:solidFill>
                  <a:schemeClr val="tx1"/>
                </a:solidFill>
                <a:latin typeface="Times New Roman" pitchFamily="18" charset="0"/>
                <a:cs typeface="Times New Roman" pitchFamily="18" charset="0"/>
              </a:rPr>
              <a:t>&lt;BR&gt;</a:t>
            </a:r>
            <a:endParaRPr lang="zh-CN" altLang="en-US" sz="2000" dirty="0">
              <a:solidFill>
                <a:schemeClr val="tx1"/>
              </a:solidFill>
              <a:latin typeface="Times New Roman" pitchFamily="18" charset="0"/>
              <a:cs typeface="Times New Roman" pitchFamily="18" charset="0"/>
            </a:endParaRPr>
          </a:p>
          <a:p>
            <a:pPr marL="0" indent="457200">
              <a:buNone/>
            </a:pPr>
            <a:r>
              <a:rPr lang="zh-CN" altLang="en-US" sz="2000" dirty="0">
                <a:solidFill>
                  <a:schemeClr val="tx1"/>
                </a:solidFill>
                <a:latin typeface="Times New Roman" pitchFamily="18" charset="0"/>
                <a:cs typeface="Times New Roman" pitchFamily="18" charset="0"/>
              </a:rPr>
              <a:t>３４    ７９    ５１    ９９</a:t>
            </a:r>
            <a:r>
              <a:rPr lang="en-US" altLang="zh-CN" sz="2000" dirty="0">
                <a:solidFill>
                  <a:schemeClr val="tx1"/>
                </a:solidFill>
                <a:latin typeface="Times New Roman" pitchFamily="18" charset="0"/>
                <a:cs typeface="Times New Roman" pitchFamily="18" charset="0"/>
              </a:rPr>
              <a:t>&lt;BR&gt;</a:t>
            </a:r>
            <a:endParaRPr lang="zh-CN" altLang="en-US" sz="2000" dirty="0">
              <a:solidFill>
                <a:schemeClr val="tx1"/>
              </a:solidFill>
              <a:latin typeface="Times New Roman" pitchFamily="18" charset="0"/>
              <a:cs typeface="Times New Roman" pitchFamily="18" charset="0"/>
            </a:endParaRPr>
          </a:p>
          <a:p>
            <a:pPr marL="0" indent="457200">
              <a:buNone/>
            </a:pPr>
            <a:r>
              <a:rPr lang="zh-CN" altLang="en-US" sz="2000" dirty="0">
                <a:solidFill>
                  <a:schemeClr val="tx1"/>
                </a:solidFill>
                <a:latin typeface="Times New Roman" pitchFamily="18" charset="0"/>
                <a:cs typeface="Times New Roman" pitchFamily="18" charset="0"/>
              </a:rPr>
              <a:t>４０    ８９    ９２    ９９</a:t>
            </a:r>
            <a:r>
              <a:rPr lang="en-US" altLang="zh-CN" sz="2000" dirty="0">
                <a:solidFill>
                  <a:schemeClr val="tx1"/>
                </a:solidFill>
                <a:latin typeface="Times New Roman" pitchFamily="18" charset="0"/>
                <a:cs typeface="Times New Roman" pitchFamily="18" charset="0"/>
              </a:rPr>
              <a:t>&lt;BR&gt;</a:t>
            </a:r>
            <a:endParaRPr lang="zh-CN" altLang="en-US" sz="2000" dirty="0">
              <a:solidFill>
                <a:schemeClr val="tx1"/>
              </a:solidFill>
              <a:latin typeface="Times New Roman" pitchFamily="18" charset="0"/>
              <a:cs typeface="Times New Roman" pitchFamily="18" charset="0"/>
            </a:endParaRPr>
          </a:p>
          <a:p>
            <a:pPr marL="0" indent="457200">
              <a:buNone/>
            </a:pPr>
            <a:r>
              <a:rPr lang="zh-CN" altLang="en-US" sz="2000" dirty="0">
                <a:solidFill>
                  <a:schemeClr val="tx1"/>
                </a:solidFill>
                <a:latin typeface="Times New Roman" pitchFamily="18" charset="0"/>
                <a:cs typeface="Times New Roman" pitchFamily="18" charset="0"/>
              </a:rPr>
              <a:t>６４    ９９    ３０    ９９</a:t>
            </a:r>
            <a:r>
              <a:rPr lang="en-US" altLang="zh-CN" sz="2000" dirty="0">
                <a:solidFill>
                  <a:schemeClr val="tx1"/>
                </a:solidFill>
                <a:latin typeface="Times New Roman" pitchFamily="18" charset="0"/>
                <a:cs typeface="Times New Roman" pitchFamily="18" charset="0"/>
              </a:rPr>
              <a:t>&lt;BR&gt;</a:t>
            </a:r>
            <a:endParaRPr lang="zh-CN" altLang="en-US" sz="2000" dirty="0">
              <a:solidFill>
                <a:schemeClr val="tx1"/>
              </a:solidFill>
              <a:latin typeface="Times New Roman" pitchFamily="18" charset="0"/>
              <a:cs typeface="Times New Roman" pitchFamily="18" charset="0"/>
            </a:endParaRPr>
          </a:p>
          <a:p>
            <a:pPr marL="0" indent="457200">
              <a:buNone/>
            </a:pPr>
            <a:r>
              <a:rPr lang="en-US" altLang="zh-CN" sz="2000" dirty="0">
                <a:solidFill>
                  <a:schemeClr val="tx1"/>
                </a:solidFill>
                <a:latin typeface="Times New Roman" pitchFamily="18" charset="0"/>
                <a:cs typeface="Times New Roman" pitchFamily="18" charset="0"/>
              </a:rPr>
              <a:t>…</a:t>
            </a:r>
            <a:endParaRPr lang="zh-CN" altLang="en-US" sz="2000" dirty="0">
              <a:solidFill>
                <a:schemeClr val="tx1"/>
              </a:solidFill>
              <a:latin typeface="Times New Roman" pitchFamily="18" charset="0"/>
              <a:cs typeface="Times New Roman" pitchFamily="18" charset="0"/>
            </a:endParaRPr>
          </a:p>
          <a:p>
            <a:pPr marL="0" indent="457200">
              <a:buNone/>
            </a:pPr>
            <a:r>
              <a:rPr lang="zh-CN" altLang="en-US" dirty="0">
                <a:solidFill>
                  <a:schemeClr val="tx1"/>
                </a:solidFill>
                <a:latin typeface="Times New Roman" pitchFamily="18" charset="0"/>
                <a:cs typeface="Times New Roman" pitchFamily="18" charset="0"/>
              </a:rPr>
              <a:t>注意：在该输入该</a:t>
            </a:r>
            <a:r>
              <a:rPr lang="en-US" altLang="zh-CN" dirty="0">
                <a:solidFill>
                  <a:schemeClr val="tx1"/>
                </a:solidFill>
                <a:latin typeface="Times New Roman" pitchFamily="18" charset="0"/>
                <a:cs typeface="Times New Roman" pitchFamily="18" charset="0"/>
              </a:rPr>
              <a:t>txt</a:t>
            </a:r>
            <a:r>
              <a:rPr lang="zh-CN" altLang="en-US" dirty="0">
                <a:solidFill>
                  <a:schemeClr val="tx1"/>
                </a:solidFill>
                <a:latin typeface="Times New Roman" pitchFamily="18" charset="0"/>
                <a:cs typeface="Times New Roman" pitchFamily="18" charset="0"/>
              </a:rPr>
              <a:t>的过程中，为了能在</a:t>
            </a:r>
            <a:r>
              <a:rPr lang="en-US" altLang="zh-CN" dirty="0" err="1">
                <a:solidFill>
                  <a:schemeClr val="tx1"/>
                </a:solidFill>
                <a:latin typeface="Times New Roman" pitchFamily="18" charset="0"/>
                <a:cs typeface="Times New Roman" pitchFamily="18" charset="0"/>
              </a:rPr>
              <a:t>execl</a:t>
            </a:r>
            <a:r>
              <a:rPr lang="zh-CN" altLang="en-US" dirty="0">
                <a:solidFill>
                  <a:schemeClr val="tx1"/>
                </a:solidFill>
                <a:latin typeface="Times New Roman" pitchFamily="18" charset="0"/>
                <a:cs typeface="Times New Roman" pitchFamily="18" charset="0"/>
              </a:rPr>
              <a:t>中显示该文本，要把输入法切换到全角。</a:t>
            </a:r>
          </a:p>
        </p:txBody>
      </p:sp>
    </p:spTree>
    <p:extLst>
      <p:ext uri="{BB962C8B-B14F-4D97-AF65-F5344CB8AC3E}">
        <p14:creationId xmlns:p14="http://schemas.microsoft.com/office/powerpoint/2010/main" val="39894242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4400" b="1" dirty="0">
                <a:effectLst/>
              </a:rPr>
              <a:t>9.3.1 </a:t>
            </a:r>
            <a:r>
              <a:rPr lang="en-US" altLang="zh-CN" sz="4400" b="1" dirty="0" err="1">
                <a:effectLst/>
              </a:rPr>
              <a:t>setContentType</a:t>
            </a:r>
            <a:r>
              <a:rPr lang="zh-CN" altLang="en-US" sz="4400" b="1" dirty="0">
                <a:effectLst/>
              </a:rPr>
              <a:t>方法</a:t>
            </a:r>
            <a:endParaRPr lang="zh-CN" altLang="en-US" sz="4400" dirty="0"/>
          </a:p>
        </p:txBody>
      </p:sp>
      <p:sp>
        <p:nvSpPr>
          <p:cNvPr id="3" name="内容占位符 2"/>
          <p:cNvSpPr>
            <a:spLocks noGrp="1"/>
          </p:cNvSpPr>
          <p:nvPr>
            <p:ph idx="1"/>
          </p:nvPr>
        </p:nvSpPr>
        <p:spPr/>
        <p:txBody>
          <a:bodyPr>
            <a:normAutofit lnSpcReduction="10000"/>
          </a:bodyPr>
          <a:lstStyle/>
          <a:p>
            <a:pPr marL="0" indent="457200">
              <a:buNone/>
            </a:pPr>
            <a:r>
              <a:rPr lang="zh-CN" altLang="en-US" dirty="0">
                <a:solidFill>
                  <a:schemeClr val="tx1"/>
                </a:solidFill>
                <a:latin typeface="Times New Roman" pitchFamily="18" charset="0"/>
                <a:cs typeface="Times New Roman" pitchFamily="18" charset="0"/>
              </a:rPr>
              <a:t>当要向客户端输出非字符响应时，可以采用</a:t>
            </a:r>
            <a:r>
              <a:rPr lang="en-US" altLang="zh-CN" dirty="0">
                <a:solidFill>
                  <a:schemeClr val="tx1"/>
                </a:solidFill>
                <a:latin typeface="Times New Roman" pitchFamily="18" charset="0"/>
                <a:cs typeface="Times New Roman" pitchFamily="18" charset="0"/>
              </a:rPr>
              <a:t>response</a:t>
            </a:r>
            <a:r>
              <a:rPr lang="zh-CN" altLang="en-US" dirty="0">
                <a:solidFill>
                  <a:schemeClr val="tx1"/>
                </a:solidFill>
                <a:latin typeface="Times New Roman" pitchFamily="18" charset="0"/>
                <a:cs typeface="Times New Roman" pitchFamily="18" charset="0"/>
              </a:rPr>
              <a:t>对象，并设置</a:t>
            </a:r>
            <a:r>
              <a:rPr lang="en-US" altLang="zh-CN" dirty="0" err="1">
                <a:solidFill>
                  <a:schemeClr val="tx1"/>
                </a:solidFill>
                <a:latin typeface="Times New Roman" pitchFamily="18" charset="0"/>
                <a:cs typeface="Times New Roman" pitchFamily="18" charset="0"/>
              </a:rPr>
              <a:t>contentType</a:t>
            </a:r>
            <a:r>
              <a:rPr lang="zh-CN" altLang="en-US" dirty="0">
                <a:solidFill>
                  <a:schemeClr val="tx1"/>
                </a:solidFill>
                <a:latin typeface="Times New Roman" pitchFamily="18" charset="0"/>
                <a:cs typeface="Times New Roman" pitchFamily="18" charset="0"/>
              </a:rPr>
              <a:t>的</a:t>
            </a:r>
            <a:r>
              <a:rPr lang="en-US" altLang="zh-CN" dirty="0">
                <a:solidFill>
                  <a:schemeClr val="tx1"/>
                </a:solidFill>
                <a:latin typeface="Times New Roman" pitchFamily="18" charset="0"/>
                <a:cs typeface="Times New Roman" pitchFamily="18" charset="0"/>
              </a:rPr>
              <a:t>MIME</a:t>
            </a:r>
            <a:r>
              <a:rPr lang="zh-CN" altLang="en-US" dirty="0">
                <a:solidFill>
                  <a:schemeClr val="tx1"/>
                </a:solidFill>
                <a:latin typeface="Times New Roman" pitchFamily="18" charset="0"/>
                <a:cs typeface="Times New Roman" pitchFamily="18" charset="0"/>
              </a:rPr>
              <a:t>类型。常用的</a:t>
            </a:r>
            <a:r>
              <a:rPr lang="en-US" altLang="zh-CN" dirty="0">
                <a:solidFill>
                  <a:schemeClr val="tx1"/>
                </a:solidFill>
                <a:latin typeface="Times New Roman" pitchFamily="18" charset="0"/>
                <a:cs typeface="Times New Roman" pitchFamily="18" charset="0"/>
              </a:rPr>
              <a:t>MIME</a:t>
            </a:r>
            <a:r>
              <a:rPr lang="zh-CN" altLang="en-US" dirty="0">
                <a:solidFill>
                  <a:schemeClr val="tx1"/>
                </a:solidFill>
                <a:latin typeface="Times New Roman" pitchFamily="18" charset="0"/>
                <a:cs typeface="Times New Roman" pitchFamily="18" charset="0"/>
              </a:rPr>
              <a:t>类型如下：</a:t>
            </a:r>
          </a:p>
          <a:p>
            <a:pPr lvl="0" indent="457200"/>
            <a:r>
              <a:rPr lang="en-US" altLang="zh-CN" dirty="0">
                <a:solidFill>
                  <a:schemeClr val="tx1"/>
                </a:solidFill>
                <a:latin typeface="Times New Roman" pitchFamily="18" charset="0"/>
                <a:cs typeface="Times New Roman" pitchFamily="18" charset="0"/>
              </a:rPr>
              <a:t>text/</a:t>
            </a:r>
            <a:r>
              <a:rPr lang="en-US" altLang="zh-CN" dirty="0" err="1">
                <a:solidFill>
                  <a:schemeClr val="tx1"/>
                </a:solidFill>
                <a:latin typeface="Times New Roman" pitchFamily="18" charset="0"/>
                <a:cs typeface="Times New Roman" pitchFamily="18" charset="0"/>
              </a:rPr>
              <a:t>html:HTML</a:t>
            </a:r>
            <a:r>
              <a:rPr lang="zh-CN" altLang="en-US" dirty="0">
                <a:solidFill>
                  <a:schemeClr val="tx1"/>
                </a:solidFill>
                <a:latin typeface="Times New Roman" pitchFamily="18" charset="0"/>
                <a:cs typeface="Times New Roman" pitchFamily="18" charset="0"/>
              </a:rPr>
              <a:t>超文本文件，后缀为”</a:t>
            </a:r>
            <a:r>
              <a:rPr lang="en-US" altLang="zh-CN" dirty="0">
                <a:solidFill>
                  <a:schemeClr val="tx1"/>
                </a:solidFill>
                <a:latin typeface="Times New Roman" pitchFamily="18" charset="0"/>
                <a:cs typeface="Times New Roman" pitchFamily="18" charset="0"/>
              </a:rPr>
              <a:t>.html”</a:t>
            </a:r>
          </a:p>
          <a:p>
            <a:pPr lvl="0" indent="457200"/>
            <a:r>
              <a:rPr lang="en-US" altLang="zh-CN" dirty="0">
                <a:solidFill>
                  <a:schemeClr val="tx1"/>
                </a:solidFill>
                <a:latin typeface="Times New Roman" pitchFamily="18" charset="0"/>
                <a:cs typeface="Times New Roman" pitchFamily="18" charset="0"/>
              </a:rPr>
              <a:t>text/</a:t>
            </a:r>
            <a:r>
              <a:rPr lang="en-US" altLang="zh-CN" dirty="0" err="1">
                <a:solidFill>
                  <a:schemeClr val="tx1"/>
                </a:solidFill>
                <a:latin typeface="Times New Roman" pitchFamily="18" charset="0"/>
                <a:cs typeface="Times New Roman" pitchFamily="18" charset="0"/>
              </a:rPr>
              <a:t>plain:plain</a:t>
            </a:r>
            <a:r>
              <a:rPr lang="zh-CN" altLang="en-US" dirty="0">
                <a:solidFill>
                  <a:schemeClr val="tx1"/>
                </a:solidFill>
                <a:latin typeface="Times New Roman" pitchFamily="18" charset="0"/>
                <a:cs typeface="Times New Roman" pitchFamily="18" charset="0"/>
              </a:rPr>
              <a:t>文本文件，后缀为”</a:t>
            </a:r>
            <a:r>
              <a:rPr lang="en-US" altLang="zh-CN" dirty="0">
                <a:solidFill>
                  <a:schemeClr val="tx1"/>
                </a:solidFill>
                <a:latin typeface="Times New Roman" pitchFamily="18" charset="0"/>
                <a:cs typeface="Times New Roman" pitchFamily="18" charset="0"/>
              </a:rPr>
              <a:t>.txt”</a:t>
            </a:r>
          </a:p>
          <a:p>
            <a:pPr lvl="0" indent="457200"/>
            <a:r>
              <a:rPr lang="en-US" altLang="zh-CN" dirty="0">
                <a:solidFill>
                  <a:schemeClr val="tx1"/>
                </a:solidFill>
                <a:latin typeface="Times New Roman" pitchFamily="18" charset="0"/>
                <a:cs typeface="Times New Roman" pitchFamily="18" charset="0"/>
              </a:rPr>
              <a:t>application/</a:t>
            </a:r>
            <a:r>
              <a:rPr lang="en-US" altLang="zh-CN" dirty="0" err="1">
                <a:solidFill>
                  <a:schemeClr val="tx1"/>
                </a:solidFill>
                <a:latin typeface="Times New Roman" pitchFamily="18" charset="0"/>
                <a:cs typeface="Times New Roman" pitchFamily="18" charset="0"/>
              </a:rPr>
              <a:t>msword:word</a:t>
            </a:r>
            <a:r>
              <a:rPr lang="zh-CN" altLang="en-US" dirty="0">
                <a:solidFill>
                  <a:schemeClr val="tx1"/>
                </a:solidFill>
                <a:latin typeface="Times New Roman" pitchFamily="18" charset="0"/>
                <a:cs typeface="Times New Roman" pitchFamily="18" charset="0"/>
              </a:rPr>
              <a:t>文档文件，后缀为”</a:t>
            </a:r>
            <a:r>
              <a:rPr lang="en-US" altLang="zh-CN" dirty="0">
                <a:solidFill>
                  <a:schemeClr val="tx1"/>
                </a:solidFill>
                <a:latin typeface="Times New Roman" pitchFamily="18" charset="0"/>
                <a:cs typeface="Times New Roman" pitchFamily="18" charset="0"/>
              </a:rPr>
              <a:t>.doc”</a:t>
            </a:r>
          </a:p>
          <a:p>
            <a:pPr lvl="0" indent="457200"/>
            <a:r>
              <a:rPr lang="en-US" altLang="zh-CN" dirty="0">
                <a:solidFill>
                  <a:schemeClr val="tx1"/>
                </a:solidFill>
                <a:latin typeface="Times New Roman" pitchFamily="18" charset="0"/>
                <a:cs typeface="Times New Roman" pitchFamily="18" charset="0"/>
              </a:rPr>
              <a:t>application/</a:t>
            </a:r>
            <a:r>
              <a:rPr lang="en-US" altLang="zh-CN" dirty="0" err="1">
                <a:solidFill>
                  <a:schemeClr val="tx1"/>
                </a:solidFill>
                <a:latin typeface="Times New Roman" pitchFamily="18" charset="0"/>
                <a:cs typeface="Times New Roman" pitchFamily="18" charset="0"/>
              </a:rPr>
              <a:t>x-msexcel:excel</a:t>
            </a:r>
            <a:r>
              <a:rPr lang="zh-CN" altLang="en-US" dirty="0">
                <a:solidFill>
                  <a:schemeClr val="tx1"/>
                </a:solidFill>
                <a:latin typeface="Times New Roman" pitchFamily="18" charset="0"/>
                <a:cs typeface="Times New Roman" pitchFamily="18" charset="0"/>
              </a:rPr>
              <a:t>表格文件，后缀为”</a:t>
            </a:r>
            <a:r>
              <a:rPr lang="en-US" altLang="zh-CN" dirty="0">
                <a:solidFill>
                  <a:schemeClr val="tx1"/>
                </a:solidFill>
                <a:latin typeface="Times New Roman" pitchFamily="18" charset="0"/>
                <a:cs typeface="Times New Roman" pitchFamily="18" charset="0"/>
              </a:rPr>
              <a:t>.</a:t>
            </a:r>
            <a:r>
              <a:rPr lang="en-US" altLang="zh-CN" dirty="0" err="1">
                <a:solidFill>
                  <a:schemeClr val="tx1"/>
                </a:solidFill>
                <a:latin typeface="Times New Roman" pitchFamily="18" charset="0"/>
                <a:cs typeface="Times New Roman" pitchFamily="18" charset="0"/>
              </a:rPr>
              <a:t>xls</a:t>
            </a:r>
            <a:r>
              <a:rPr lang="en-US" altLang="zh-CN" dirty="0">
                <a:solidFill>
                  <a:schemeClr val="tx1"/>
                </a:solidFill>
                <a:latin typeface="Times New Roman" pitchFamily="18" charset="0"/>
                <a:cs typeface="Times New Roman" pitchFamily="18" charset="0"/>
              </a:rPr>
              <a:t>”</a:t>
            </a:r>
          </a:p>
          <a:p>
            <a:pPr lvl="0" indent="457200"/>
            <a:r>
              <a:rPr lang="en-US" altLang="zh-CN" dirty="0">
                <a:solidFill>
                  <a:schemeClr val="tx1"/>
                </a:solidFill>
                <a:latin typeface="Times New Roman" pitchFamily="18" charset="0"/>
                <a:cs typeface="Times New Roman" pitchFamily="18" charset="0"/>
              </a:rPr>
              <a:t>image/</a:t>
            </a:r>
            <a:r>
              <a:rPr lang="en-US" altLang="zh-CN" dirty="0" err="1">
                <a:solidFill>
                  <a:schemeClr val="tx1"/>
                </a:solidFill>
                <a:latin typeface="Times New Roman" pitchFamily="18" charset="0"/>
                <a:cs typeface="Times New Roman" pitchFamily="18" charset="0"/>
              </a:rPr>
              <a:t>jpeg:jpeg</a:t>
            </a:r>
            <a:r>
              <a:rPr lang="zh-CN" altLang="en-US" dirty="0">
                <a:solidFill>
                  <a:schemeClr val="tx1"/>
                </a:solidFill>
                <a:latin typeface="Times New Roman" pitchFamily="18" charset="0"/>
                <a:cs typeface="Times New Roman" pitchFamily="18" charset="0"/>
              </a:rPr>
              <a:t>图像，后缀为”</a:t>
            </a:r>
            <a:r>
              <a:rPr lang="en-US" altLang="zh-CN" dirty="0">
                <a:solidFill>
                  <a:schemeClr val="tx1"/>
                </a:solidFill>
                <a:latin typeface="Times New Roman" pitchFamily="18" charset="0"/>
                <a:cs typeface="Times New Roman" pitchFamily="18" charset="0"/>
              </a:rPr>
              <a:t>.jpeg”</a:t>
            </a:r>
          </a:p>
          <a:p>
            <a:pPr lvl="0" indent="457200"/>
            <a:r>
              <a:rPr lang="en-US" altLang="zh-CN" dirty="0">
                <a:solidFill>
                  <a:schemeClr val="tx1"/>
                </a:solidFill>
                <a:latin typeface="Times New Roman" pitchFamily="18" charset="0"/>
                <a:cs typeface="Times New Roman" pitchFamily="18" charset="0"/>
              </a:rPr>
              <a:t>image/</a:t>
            </a:r>
            <a:r>
              <a:rPr lang="en-US" altLang="zh-CN" dirty="0" err="1">
                <a:solidFill>
                  <a:schemeClr val="tx1"/>
                </a:solidFill>
                <a:latin typeface="Times New Roman" pitchFamily="18" charset="0"/>
                <a:cs typeface="Times New Roman" pitchFamily="18" charset="0"/>
              </a:rPr>
              <a:t>gif:gif</a:t>
            </a:r>
            <a:r>
              <a:rPr lang="zh-CN" altLang="en-US" dirty="0">
                <a:solidFill>
                  <a:schemeClr val="tx1"/>
                </a:solidFill>
                <a:latin typeface="Times New Roman" pitchFamily="18" charset="0"/>
                <a:cs typeface="Times New Roman" pitchFamily="18" charset="0"/>
              </a:rPr>
              <a:t>图像，后缀为”</a:t>
            </a:r>
            <a:r>
              <a:rPr lang="en-US" altLang="zh-CN" dirty="0">
                <a:solidFill>
                  <a:schemeClr val="tx1"/>
                </a:solidFill>
                <a:latin typeface="Times New Roman" pitchFamily="18" charset="0"/>
                <a:cs typeface="Times New Roman" pitchFamily="18" charset="0"/>
              </a:rPr>
              <a:t>.gif”</a:t>
            </a:r>
          </a:p>
          <a:p>
            <a:pPr indent="457200"/>
            <a:endParaRPr lang="zh-CN" altLang="en-US" dirty="0">
              <a:solidFill>
                <a:schemeClr val="tx1"/>
              </a:solidFill>
            </a:endParaRPr>
          </a:p>
        </p:txBody>
      </p:sp>
    </p:spTree>
    <p:extLst>
      <p:ext uri="{BB962C8B-B14F-4D97-AF65-F5344CB8AC3E}">
        <p14:creationId xmlns:p14="http://schemas.microsoft.com/office/powerpoint/2010/main" val="17714873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4400" b="1" dirty="0">
                <a:effectLst/>
              </a:rPr>
              <a:t>9.3.1 </a:t>
            </a:r>
            <a:r>
              <a:rPr lang="en-US" altLang="zh-CN" sz="4400" b="1" dirty="0" err="1">
                <a:effectLst/>
              </a:rPr>
              <a:t>setContentType</a:t>
            </a:r>
            <a:r>
              <a:rPr lang="zh-CN" altLang="en-US" sz="4400" b="1" dirty="0">
                <a:effectLst/>
              </a:rPr>
              <a:t>方法</a:t>
            </a:r>
            <a:endParaRPr lang="zh-CN" altLang="en-US" sz="4400" dirty="0"/>
          </a:p>
        </p:txBody>
      </p:sp>
      <p:sp>
        <p:nvSpPr>
          <p:cNvPr id="5" name="内容占位符 4"/>
          <p:cNvSpPr>
            <a:spLocks noGrp="1"/>
          </p:cNvSpPr>
          <p:nvPr>
            <p:ph sz="quarter" idx="13"/>
          </p:nvPr>
        </p:nvSpPr>
        <p:spPr>
          <a:xfrm>
            <a:off x="365760" y="1200150"/>
            <a:ext cx="4854312" cy="3603848"/>
          </a:xfrm>
        </p:spPr>
        <p:txBody>
          <a:bodyPr>
            <a:normAutofit/>
          </a:bodyPr>
          <a:lstStyle/>
          <a:p>
            <a:pPr marL="0" indent="0">
              <a:buNone/>
            </a:pPr>
            <a:r>
              <a:rPr lang="en-US" altLang="zh-CN" sz="2000" b="1" dirty="0" err="1">
                <a:solidFill>
                  <a:schemeClr val="tx1"/>
                </a:solidFill>
                <a:latin typeface="Times New Roman" pitchFamily="18" charset="0"/>
                <a:cs typeface="Times New Roman" pitchFamily="18" charset="0"/>
              </a:rPr>
              <a:t>response_content.jsp</a:t>
            </a:r>
            <a:r>
              <a:rPr lang="zh-CN" altLang="en-US" sz="2000" dirty="0">
                <a:solidFill>
                  <a:schemeClr val="tx1"/>
                </a:solidFill>
                <a:latin typeface="Times New Roman" pitchFamily="18" charset="0"/>
                <a:cs typeface="Times New Roman" pitchFamily="18" charset="0"/>
              </a:rPr>
              <a:t>的代码如下：</a:t>
            </a:r>
          </a:p>
          <a:p>
            <a:pPr marL="0" indent="0">
              <a:buNone/>
            </a:pPr>
            <a:r>
              <a:rPr lang="en-US" altLang="zh-CN" sz="2000" dirty="0">
                <a:solidFill>
                  <a:schemeClr val="tx1"/>
                </a:solidFill>
                <a:latin typeface="Times New Roman" pitchFamily="18" charset="0"/>
                <a:cs typeface="Times New Roman" pitchFamily="18" charset="0"/>
              </a:rPr>
              <a:t>…</a:t>
            </a:r>
          </a:p>
          <a:p>
            <a:pPr marL="0" indent="0">
              <a:buNone/>
            </a:pPr>
            <a:r>
              <a:rPr lang="en-US" altLang="zh-CN" sz="2000" dirty="0">
                <a:solidFill>
                  <a:schemeClr val="tx1"/>
                </a:solidFill>
                <a:latin typeface="Times New Roman" pitchFamily="18" charset="0"/>
                <a:cs typeface="Times New Roman" pitchFamily="18" charset="0"/>
              </a:rPr>
              <a:t> </a:t>
            </a:r>
            <a:r>
              <a:rPr lang="en-US" altLang="zh-CN" sz="2000" b="1" dirty="0">
                <a:solidFill>
                  <a:schemeClr val="accent3">
                    <a:lumMod val="75000"/>
                  </a:schemeClr>
                </a:solidFill>
                <a:latin typeface="Times New Roman" pitchFamily="18" charset="0"/>
                <a:cs typeface="Times New Roman" pitchFamily="18" charset="0"/>
              </a:rPr>
              <a:t>&lt;% </a:t>
            </a:r>
            <a:r>
              <a:rPr lang="en-US" altLang="zh-CN" sz="2000" b="1" dirty="0" err="1">
                <a:solidFill>
                  <a:schemeClr val="accent3">
                    <a:lumMod val="75000"/>
                  </a:schemeClr>
                </a:solidFill>
                <a:latin typeface="Times New Roman" pitchFamily="18" charset="0"/>
                <a:cs typeface="Times New Roman" pitchFamily="18" charset="0"/>
              </a:rPr>
              <a:t>response.setContentType</a:t>
            </a:r>
            <a:r>
              <a:rPr lang="en-US" altLang="zh-CN" sz="2000" b="1" dirty="0">
                <a:solidFill>
                  <a:schemeClr val="accent3">
                    <a:lumMod val="75000"/>
                  </a:schemeClr>
                </a:solidFill>
                <a:latin typeface="Times New Roman" pitchFamily="18" charset="0"/>
                <a:cs typeface="Times New Roman" pitchFamily="18" charset="0"/>
              </a:rPr>
              <a:t>("application/</a:t>
            </a:r>
            <a:r>
              <a:rPr lang="en-US" altLang="zh-CN" sz="2000" b="1" dirty="0" err="1">
                <a:solidFill>
                  <a:schemeClr val="accent3">
                    <a:lumMod val="75000"/>
                  </a:schemeClr>
                </a:solidFill>
                <a:latin typeface="Times New Roman" pitchFamily="18" charset="0"/>
                <a:cs typeface="Times New Roman" pitchFamily="18" charset="0"/>
              </a:rPr>
              <a:t>x-msexcel;charset</a:t>
            </a:r>
            <a:r>
              <a:rPr lang="en-US" altLang="zh-CN" sz="2000" b="1" dirty="0">
                <a:solidFill>
                  <a:schemeClr val="accent3">
                    <a:lumMod val="75000"/>
                  </a:schemeClr>
                </a:solidFill>
                <a:latin typeface="Times New Roman" pitchFamily="18" charset="0"/>
                <a:cs typeface="Times New Roman" pitchFamily="18" charset="0"/>
              </a:rPr>
              <a:t>=gb2312");%&gt;</a:t>
            </a:r>
            <a:endParaRPr lang="en-US" altLang="zh-CN" sz="2000" dirty="0">
              <a:solidFill>
                <a:schemeClr val="accent3">
                  <a:lumMod val="75000"/>
                </a:schemeClr>
              </a:solidFill>
              <a:latin typeface="Times New Roman" pitchFamily="18" charset="0"/>
              <a:cs typeface="Times New Roman" pitchFamily="18" charset="0"/>
            </a:endParaRPr>
          </a:p>
          <a:p>
            <a:pPr marL="0" indent="0">
              <a:buNone/>
            </a:pPr>
            <a:r>
              <a:rPr lang="en-US" altLang="zh-CN" sz="2000" dirty="0">
                <a:solidFill>
                  <a:schemeClr val="accent3">
                    <a:lumMod val="75000"/>
                  </a:schemeClr>
                </a:solidFill>
                <a:latin typeface="Times New Roman" pitchFamily="18" charset="0"/>
                <a:cs typeface="Times New Roman" pitchFamily="18" charset="0"/>
              </a:rPr>
              <a:t>&lt;</a:t>
            </a:r>
            <a:r>
              <a:rPr lang="en-US" altLang="zh-CN" sz="2000" dirty="0" err="1">
                <a:solidFill>
                  <a:schemeClr val="accent3">
                    <a:lumMod val="75000"/>
                  </a:schemeClr>
                </a:solidFill>
                <a:latin typeface="Times New Roman" pitchFamily="18" charset="0"/>
                <a:cs typeface="Times New Roman" pitchFamily="18" charset="0"/>
              </a:rPr>
              <a:t>jsp:include</a:t>
            </a:r>
            <a:r>
              <a:rPr lang="en-US" altLang="zh-CN" sz="2000" dirty="0">
                <a:solidFill>
                  <a:schemeClr val="accent3">
                    <a:lumMod val="75000"/>
                  </a:schemeClr>
                </a:solidFill>
                <a:latin typeface="Times New Roman" pitchFamily="18" charset="0"/>
                <a:cs typeface="Times New Roman" pitchFamily="18" charset="0"/>
              </a:rPr>
              <a:t> page="test.txt"&gt;&lt;/</a:t>
            </a:r>
            <a:r>
              <a:rPr lang="en-US" altLang="zh-CN" sz="2000" dirty="0" err="1">
                <a:solidFill>
                  <a:schemeClr val="accent3">
                    <a:lumMod val="75000"/>
                  </a:schemeClr>
                </a:solidFill>
                <a:latin typeface="Times New Roman" pitchFamily="18" charset="0"/>
                <a:cs typeface="Times New Roman" pitchFamily="18" charset="0"/>
              </a:rPr>
              <a:t>jsp:include</a:t>
            </a:r>
            <a:r>
              <a:rPr lang="en-US" altLang="zh-CN" sz="2000" dirty="0">
                <a:solidFill>
                  <a:schemeClr val="accent3">
                    <a:lumMod val="75000"/>
                  </a:schemeClr>
                </a:solidFill>
                <a:latin typeface="Times New Roman" pitchFamily="18" charset="0"/>
                <a:cs typeface="Times New Roman" pitchFamily="18" charset="0"/>
              </a:rPr>
              <a:t>&gt;</a:t>
            </a:r>
          </a:p>
          <a:p>
            <a:pPr marL="0" indent="0">
              <a:buNone/>
            </a:pPr>
            <a:r>
              <a:rPr lang="en-US" altLang="zh-CN" sz="2000" dirty="0">
                <a:solidFill>
                  <a:schemeClr val="accent3">
                    <a:lumMod val="75000"/>
                  </a:schemeClr>
                </a:solidFill>
                <a:latin typeface="Times New Roman" pitchFamily="18" charset="0"/>
                <a:cs typeface="Times New Roman" pitchFamily="18" charset="0"/>
              </a:rPr>
              <a:t>…</a:t>
            </a:r>
          </a:p>
          <a:p>
            <a:endParaRPr lang="zh-CN" altLang="en-US" sz="2000" dirty="0"/>
          </a:p>
        </p:txBody>
      </p:sp>
      <p:pic>
        <p:nvPicPr>
          <p:cNvPr id="10242" name="Picture 2"/>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5148064" y="1491630"/>
            <a:ext cx="3835755" cy="27363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407750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67544" y="-164554"/>
            <a:ext cx="8229600" cy="1200150"/>
          </a:xfrm>
        </p:spPr>
        <p:txBody>
          <a:bodyPr/>
          <a:lstStyle/>
          <a:p>
            <a:r>
              <a:rPr lang="en-US" altLang="zh-CN" sz="4400" b="1" dirty="0">
                <a:effectLst/>
              </a:rPr>
              <a:t>9.3.2 response</a:t>
            </a:r>
            <a:r>
              <a:rPr lang="zh-CN" altLang="en-US" sz="4400" b="1" dirty="0">
                <a:effectLst/>
              </a:rPr>
              <a:t>重定向</a:t>
            </a:r>
            <a:endParaRPr lang="zh-CN" altLang="en-US" sz="4400" dirty="0"/>
          </a:p>
        </p:txBody>
      </p:sp>
      <p:sp>
        <p:nvSpPr>
          <p:cNvPr id="4" name="内容占位符 3"/>
          <p:cNvSpPr>
            <a:spLocks noGrp="1"/>
          </p:cNvSpPr>
          <p:nvPr>
            <p:ph sz="quarter" idx="13"/>
          </p:nvPr>
        </p:nvSpPr>
        <p:spPr>
          <a:xfrm>
            <a:off x="179512" y="1131590"/>
            <a:ext cx="8778240" cy="3394710"/>
          </a:xfrm>
        </p:spPr>
        <p:txBody>
          <a:bodyPr>
            <a:normAutofit/>
          </a:bodyPr>
          <a:lstStyle/>
          <a:p>
            <a:pPr marL="0" indent="457200">
              <a:buNone/>
            </a:pPr>
            <a:r>
              <a:rPr lang="en-US" altLang="zh-CN" dirty="0">
                <a:solidFill>
                  <a:schemeClr val="tx1"/>
                </a:solidFill>
                <a:latin typeface="Times New Roman" pitchFamily="18" charset="0"/>
                <a:cs typeface="Times New Roman" pitchFamily="18" charset="0"/>
              </a:rPr>
              <a:t>response</a:t>
            </a:r>
            <a:r>
              <a:rPr lang="zh-CN" altLang="en-US" dirty="0">
                <a:solidFill>
                  <a:schemeClr val="tx1"/>
                </a:solidFill>
                <a:latin typeface="Times New Roman" pitchFamily="18" charset="0"/>
                <a:cs typeface="Times New Roman" pitchFamily="18" charset="0"/>
              </a:rPr>
              <a:t>对象另外一个重要功能是页面重定向，</a:t>
            </a:r>
            <a:r>
              <a:rPr lang="en-US" altLang="zh-CN" dirty="0" err="1">
                <a:solidFill>
                  <a:schemeClr val="tx1"/>
                </a:solidFill>
                <a:latin typeface="Times New Roman" pitchFamily="18" charset="0"/>
                <a:cs typeface="Times New Roman" pitchFamily="18" charset="0"/>
              </a:rPr>
              <a:t>sendRedirect</a:t>
            </a:r>
            <a:r>
              <a:rPr lang="zh-CN" altLang="en-US" dirty="0">
                <a:solidFill>
                  <a:schemeClr val="tx1"/>
                </a:solidFill>
                <a:latin typeface="Times New Roman" pitchFamily="18" charset="0"/>
                <a:cs typeface="Times New Roman" pitchFamily="18" charset="0"/>
              </a:rPr>
              <a:t>方法用于实现该功能。</a:t>
            </a:r>
          </a:p>
          <a:p>
            <a:pPr marL="0" indent="457200">
              <a:buNone/>
            </a:pPr>
            <a:r>
              <a:rPr lang="zh-CN" altLang="en-US" dirty="0">
                <a:solidFill>
                  <a:schemeClr val="tx1"/>
                </a:solidFill>
                <a:latin typeface="Times New Roman" pitchFamily="18" charset="0"/>
                <a:cs typeface="Times New Roman" pitchFamily="18" charset="0"/>
              </a:rPr>
              <a:t>在下面的例子中，登录页面</a:t>
            </a:r>
            <a:r>
              <a:rPr lang="en-US" altLang="zh-CN" dirty="0" err="1">
                <a:solidFill>
                  <a:schemeClr val="tx1"/>
                </a:solidFill>
                <a:latin typeface="Times New Roman" pitchFamily="18" charset="0"/>
                <a:cs typeface="Times New Roman" pitchFamily="18" charset="0"/>
              </a:rPr>
              <a:t>login.jsp</a:t>
            </a:r>
            <a:r>
              <a:rPr lang="zh-CN" altLang="en-US" dirty="0">
                <a:solidFill>
                  <a:schemeClr val="tx1"/>
                </a:solidFill>
                <a:latin typeface="Times New Roman" pitchFamily="18" charset="0"/>
                <a:cs typeface="Times New Roman" pitchFamily="18" charset="0"/>
              </a:rPr>
              <a:t>要求用户输入用户名和密码，如果用户名和密码分别是</a:t>
            </a:r>
            <a:r>
              <a:rPr lang="en-US" altLang="zh-CN" dirty="0">
                <a:solidFill>
                  <a:schemeClr val="tx1"/>
                </a:solidFill>
                <a:latin typeface="Times New Roman" pitchFamily="18" charset="0"/>
                <a:cs typeface="Times New Roman" pitchFamily="18" charset="0"/>
              </a:rPr>
              <a:t>admin</a:t>
            </a:r>
            <a:r>
              <a:rPr lang="zh-CN" altLang="en-US" dirty="0">
                <a:solidFill>
                  <a:schemeClr val="tx1"/>
                </a:solidFill>
                <a:latin typeface="Times New Roman" pitchFamily="18" charset="0"/>
                <a:cs typeface="Times New Roman" pitchFamily="18" charset="0"/>
              </a:rPr>
              <a:t>和</a:t>
            </a:r>
            <a:r>
              <a:rPr lang="en-US" altLang="zh-CN" dirty="0">
                <a:solidFill>
                  <a:schemeClr val="tx1"/>
                </a:solidFill>
                <a:latin typeface="Times New Roman" pitchFamily="18" charset="0"/>
                <a:cs typeface="Times New Roman" pitchFamily="18" charset="0"/>
              </a:rPr>
              <a:t>123</a:t>
            </a:r>
            <a:r>
              <a:rPr lang="zh-CN" altLang="en-US" dirty="0">
                <a:solidFill>
                  <a:schemeClr val="tx1"/>
                </a:solidFill>
                <a:latin typeface="Times New Roman" pitchFamily="18" charset="0"/>
                <a:cs typeface="Times New Roman" pitchFamily="18" charset="0"/>
              </a:rPr>
              <a:t>，就重定向到</a:t>
            </a:r>
            <a:r>
              <a:rPr lang="en-US" altLang="zh-CN" dirty="0" err="1">
                <a:solidFill>
                  <a:schemeClr val="tx1"/>
                </a:solidFill>
                <a:latin typeface="Times New Roman" pitchFamily="18" charset="0"/>
                <a:cs typeface="Times New Roman" pitchFamily="18" charset="0"/>
              </a:rPr>
              <a:t>welcome.jsp</a:t>
            </a:r>
            <a:r>
              <a:rPr lang="zh-CN" altLang="en-US" dirty="0">
                <a:solidFill>
                  <a:schemeClr val="tx1"/>
                </a:solidFill>
                <a:latin typeface="Times New Roman" pitchFamily="18" charset="0"/>
                <a:cs typeface="Times New Roman" pitchFamily="18" charset="0"/>
              </a:rPr>
              <a:t>页面，否则重定向到登录页面。</a:t>
            </a:r>
          </a:p>
        </p:txBody>
      </p:sp>
      <p:pic>
        <p:nvPicPr>
          <p:cNvPr id="11266" name="Picture 2"/>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899592" y="3221597"/>
            <a:ext cx="3518512" cy="15349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68" name="Picture 4" descr="C:\Users\ADMINI~1\AppData\Local\Temp\ksohtml\wps5D7.tmp.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16016" y="3219822"/>
            <a:ext cx="3528392" cy="13924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25254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4400" b="1" dirty="0">
                <a:effectLst/>
              </a:rPr>
              <a:t>9.3.3 </a:t>
            </a:r>
            <a:r>
              <a:rPr lang="zh-CN" altLang="en-US" sz="4400" b="1" dirty="0">
                <a:effectLst/>
              </a:rPr>
              <a:t>增加</a:t>
            </a:r>
            <a:r>
              <a:rPr lang="en-US" altLang="zh-CN" sz="4400" b="1" dirty="0">
                <a:effectLst/>
              </a:rPr>
              <a:t>Cookie</a:t>
            </a:r>
            <a:endParaRPr lang="zh-CN" altLang="en-US" sz="4400" dirty="0"/>
          </a:p>
        </p:txBody>
      </p:sp>
      <p:sp>
        <p:nvSpPr>
          <p:cNvPr id="5" name="内容占位符 4"/>
          <p:cNvSpPr>
            <a:spLocks noGrp="1"/>
          </p:cNvSpPr>
          <p:nvPr>
            <p:ph idx="1"/>
          </p:nvPr>
        </p:nvSpPr>
        <p:spPr>
          <a:xfrm>
            <a:off x="323528" y="1203598"/>
            <a:ext cx="8363272" cy="3394472"/>
          </a:xfrm>
        </p:spPr>
        <p:txBody>
          <a:bodyPr>
            <a:normAutofit fontScale="92500" lnSpcReduction="20000"/>
          </a:bodyPr>
          <a:lstStyle/>
          <a:p>
            <a:r>
              <a:rPr lang="en-US" altLang="zh-CN" dirty="0">
                <a:solidFill>
                  <a:schemeClr val="tx1"/>
                </a:solidFill>
                <a:latin typeface="Times New Roman" pitchFamily="18" charset="0"/>
                <a:cs typeface="Times New Roman" pitchFamily="18" charset="0"/>
              </a:rPr>
              <a:t>Cookie</a:t>
            </a:r>
            <a:r>
              <a:rPr lang="zh-CN" altLang="en-US" dirty="0">
                <a:solidFill>
                  <a:schemeClr val="tx1"/>
                </a:solidFill>
                <a:latin typeface="Times New Roman" pitchFamily="18" charset="0"/>
                <a:cs typeface="Times New Roman" pitchFamily="18" charset="0"/>
              </a:rPr>
              <a:t>通常用于网站记录客户的某些信息，比如客户的用户名及客户的喜好等。一旦用户下次登录，网站可以获取到客户的相关信息，根据这些客户信息，网站可以对客户提供更友好的服务。</a:t>
            </a:r>
            <a:r>
              <a:rPr lang="en-US" altLang="zh-CN" dirty="0">
                <a:solidFill>
                  <a:schemeClr val="tx1"/>
                </a:solidFill>
                <a:latin typeface="Times New Roman" pitchFamily="18" charset="0"/>
                <a:cs typeface="Times New Roman" pitchFamily="18" charset="0"/>
              </a:rPr>
              <a:t>Session</a:t>
            </a:r>
            <a:r>
              <a:rPr lang="zh-CN" altLang="en-US" dirty="0">
                <a:solidFill>
                  <a:schemeClr val="tx1"/>
                </a:solidFill>
                <a:latin typeface="Times New Roman" pitchFamily="18" charset="0"/>
                <a:cs typeface="Times New Roman" pitchFamily="18" charset="0"/>
              </a:rPr>
              <a:t>在关闭浏览器后就失效，但</a:t>
            </a:r>
            <a:r>
              <a:rPr lang="en-US" altLang="zh-CN" dirty="0">
                <a:solidFill>
                  <a:schemeClr val="tx1"/>
                </a:solidFill>
                <a:latin typeface="Times New Roman" pitchFamily="18" charset="0"/>
                <a:cs typeface="Times New Roman" pitchFamily="18" charset="0"/>
              </a:rPr>
              <a:t>cookie</a:t>
            </a:r>
            <a:r>
              <a:rPr lang="zh-CN" altLang="en-US" dirty="0">
                <a:solidFill>
                  <a:schemeClr val="tx1"/>
                </a:solidFill>
                <a:latin typeface="Times New Roman" pitchFamily="18" charset="0"/>
                <a:cs typeface="Times New Roman" pitchFamily="18" charset="0"/>
              </a:rPr>
              <a:t>会一直存放在客户端浏览器上，除非超出</a:t>
            </a:r>
            <a:r>
              <a:rPr lang="en-US" altLang="zh-CN" dirty="0">
                <a:solidFill>
                  <a:schemeClr val="tx1"/>
                </a:solidFill>
                <a:latin typeface="Times New Roman" pitchFamily="18" charset="0"/>
                <a:cs typeface="Times New Roman" pitchFamily="18" charset="0"/>
              </a:rPr>
              <a:t>Cookie</a:t>
            </a:r>
            <a:r>
              <a:rPr lang="zh-CN" altLang="en-US" dirty="0">
                <a:solidFill>
                  <a:schemeClr val="tx1"/>
                </a:solidFill>
                <a:latin typeface="Times New Roman" pitchFamily="18" charset="0"/>
                <a:cs typeface="Times New Roman" pitchFamily="18" charset="0"/>
              </a:rPr>
              <a:t>的生命期限。</a:t>
            </a:r>
          </a:p>
          <a:p>
            <a:r>
              <a:rPr lang="zh-CN" altLang="en-US" dirty="0">
                <a:solidFill>
                  <a:schemeClr val="tx1"/>
                </a:solidFill>
                <a:latin typeface="Times New Roman" pitchFamily="18" charset="0"/>
                <a:cs typeface="Times New Roman" pitchFamily="18" charset="0"/>
              </a:rPr>
              <a:t>使用</a:t>
            </a:r>
            <a:r>
              <a:rPr lang="en-US" altLang="zh-CN" dirty="0">
                <a:solidFill>
                  <a:schemeClr val="tx1"/>
                </a:solidFill>
                <a:latin typeface="Times New Roman" pitchFamily="18" charset="0"/>
                <a:cs typeface="Times New Roman" pitchFamily="18" charset="0"/>
              </a:rPr>
              <a:t>response</a:t>
            </a:r>
            <a:r>
              <a:rPr lang="zh-CN" altLang="en-US" dirty="0">
                <a:solidFill>
                  <a:schemeClr val="tx1"/>
                </a:solidFill>
                <a:latin typeface="Times New Roman" pitchFamily="18" charset="0"/>
                <a:cs typeface="Times New Roman" pitchFamily="18" charset="0"/>
              </a:rPr>
              <a:t>对象的</a:t>
            </a:r>
            <a:r>
              <a:rPr lang="en-US" altLang="zh-CN" dirty="0" err="1">
                <a:solidFill>
                  <a:schemeClr val="tx1"/>
                </a:solidFill>
                <a:latin typeface="Times New Roman" pitchFamily="18" charset="0"/>
                <a:cs typeface="Times New Roman" pitchFamily="18" charset="0"/>
              </a:rPr>
              <a:t>addCookie</a:t>
            </a:r>
            <a:r>
              <a:rPr lang="zh-CN" altLang="en-US" dirty="0">
                <a:solidFill>
                  <a:schemeClr val="tx1"/>
                </a:solidFill>
                <a:latin typeface="Times New Roman" pitchFamily="18" charset="0"/>
                <a:cs typeface="Times New Roman" pitchFamily="18" charset="0"/>
              </a:rPr>
              <a:t>方法可以向客户端增加</a:t>
            </a:r>
            <a:r>
              <a:rPr lang="en-US" altLang="zh-CN" dirty="0">
                <a:solidFill>
                  <a:schemeClr val="tx1"/>
                </a:solidFill>
                <a:latin typeface="Times New Roman" pitchFamily="18" charset="0"/>
                <a:cs typeface="Times New Roman" pitchFamily="18" charset="0"/>
              </a:rPr>
              <a:t>Cookie</a:t>
            </a:r>
            <a:r>
              <a:rPr lang="zh-CN" altLang="en-US" dirty="0">
                <a:solidFill>
                  <a:schemeClr val="tx1"/>
                </a:solidFill>
                <a:latin typeface="Times New Roman" pitchFamily="18" charset="0"/>
                <a:cs typeface="Times New Roman" pitchFamily="18" charset="0"/>
              </a:rPr>
              <a:t>，但客户端浏览器必须支持</a:t>
            </a:r>
            <a:r>
              <a:rPr lang="en-US" altLang="zh-CN" dirty="0">
                <a:solidFill>
                  <a:schemeClr val="tx1"/>
                </a:solidFill>
                <a:latin typeface="Times New Roman" pitchFamily="18" charset="0"/>
                <a:cs typeface="Times New Roman" pitchFamily="18" charset="0"/>
              </a:rPr>
              <a:t>Cookie</a:t>
            </a:r>
            <a:r>
              <a:rPr lang="zh-CN" altLang="en-US" dirty="0">
                <a:solidFill>
                  <a:schemeClr val="tx1"/>
                </a:solidFill>
                <a:latin typeface="Times New Roman" pitchFamily="18" charset="0"/>
                <a:cs typeface="Times New Roman" pitchFamily="18" charset="0"/>
              </a:rPr>
              <a:t>。在增加</a:t>
            </a:r>
            <a:r>
              <a:rPr lang="en-US" altLang="zh-CN" dirty="0">
                <a:solidFill>
                  <a:schemeClr val="tx1"/>
                </a:solidFill>
                <a:latin typeface="Times New Roman" pitchFamily="18" charset="0"/>
                <a:cs typeface="Times New Roman" pitchFamily="18" charset="0"/>
              </a:rPr>
              <a:t>Cookie</a:t>
            </a:r>
            <a:r>
              <a:rPr lang="zh-CN" altLang="en-US" dirty="0">
                <a:solidFill>
                  <a:schemeClr val="tx1"/>
                </a:solidFill>
                <a:latin typeface="Times New Roman" pitchFamily="18" charset="0"/>
                <a:cs typeface="Times New Roman" pitchFamily="18" charset="0"/>
              </a:rPr>
              <a:t>之前，必须先创建</a:t>
            </a:r>
            <a:r>
              <a:rPr lang="en-US" altLang="zh-CN" dirty="0">
                <a:solidFill>
                  <a:schemeClr val="tx1"/>
                </a:solidFill>
                <a:latin typeface="Times New Roman" pitchFamily="18" charset="0"/>
                <a:cs typeface="Times New Roman" pitchFamily="18" charset="0"/>
              </a:rPr>
              <a:t>Cookie</a:t>
            </a:r>
            <a:r>
              <a:rPr lang="zh-CN" altLang="en-US" dirty="0">
                <a:solidFill>
                  <a:schemeClr val="tx1"/>
                </a:solidFill>
                <a:latin typeface="Times New Roman" pitchFamily="18" charset="0"/>
                <a:cs typeface="Times New Roman" pitchFamily="18" charset="0"/>
              </a:rPr>
              <a:t>对象，具体步骤如下：</a:t>
            </a:r>
          </a:p>
          <a:p>
            <a:pPr marL="0" indent="457200">
              <a:buNone/>
            </a:pPr>
            <a:r>
              <a:rPr lang="zh-CN" altLang="en-US" dirty="0">
                <a:solidFill>
                  <a:schemeClr val="tx1"/>
                </a:solidFill>
                <a:latin typeface="Times New Roman" pitchFamily="18" charset="0"/>
                <a:cs typeface="Times New Roman" pitchFamily="18" charset="0"/>
              </a:rPr>
              <a:t>   （</a:t>
            </a:r>
            <a:r>
              <a:rPr lang="en-US" altLang="zh-CN" dirty="0">
                <a:solidFill>
                  <a:schemeClr val="tx1"/>
                </a:solidFill>
                <a:latin typeface="Times New Roman" pitchFamily="18" charset="0"/>
                <a:cs typeface="Times New Roman" pitchFamily="18" charset="0"/>
              </a:rPr>
              <a:t>1</a:t>
            </a:r>
            <a:r>
              <a:rPr lang="zh-CN" altLang="en-US" dirty="0">
                <a:solidFill>
                  <a:schemeClr val="tx1"/>
                </a:solidFill>
                <a:latin typeface="Times New Roman" pitchFamily="18" charset="0"/>
                <a:cs typeface="Times New Roman" pitchFamily="18" charset="0"/>
              </a:rPr>
              <a:t>）创建</a:t>
            </a:r>
            <a:r>
              <a:rPr lang="en-US" altLang="zh-CN" dirty="0">
                <a:solidFill>
                  <a:schemeClr val="tx1"/>
                </a:solidFill>
                <a:latin typeface="Times New Roman" pitchFamily="18" charset="0"/>
                <a:cs typeface="Times New Roman" pitchFamily="18" charset="0"/>
              </a:rPr>
              <a:t>Cookie</a:t>
            </a:r>
            <a:r>
              <a:rPr lang="zh-CN" altLang="en-US" dirty="0">
                <a:solidFill>
                  <a:schemeClr val="tx1"/>
                </a:solidFill>
                <a:latin typeface="Times New Roman" pitchFamily="18" charset="0"/>
                <a:cs typeface="Times New Roman" pitchFamily="18" charset="0"/>
              </a:rPr>
              <a:t>实例</a:t>
            </a:r>
          </a:p>
          <a:p>
            <a:pPr marL="0" indent="457200">
              <a:buNone/>
            </a:pPr>
            <a:r>
              <a:rPr lang="zh-CN" altLang="en-US" dirty="0">
                <a:solidFill>
                  <a:schemeClr val="tx1"/>
                </a:solidFill>
                <a:latin typeface="Times New Roman" pitchFamily="18" charset="0"/>
                <a:cs typeface="Times New Roman" pitchFamily="18" charset="0"/>
              </a:rPr>
              <a:t>   （</a:t>
            </a:r>
            <a:r>
              <a:rPr lang="en-US" altLang="zh-CN" dirty="0">
                <a:solidFill>
                  <a:schemeClr val="tx1"/>
                </a:solidFill>
                <a:latin typeface="Times New Roman" pitchFamily="18" charset="0"/>
                <a:cs typeface="Times New Roman" pitchFamily="18" charset="0"/>
              </a:rPr>
              <a:t>2</a:t>
            </a:r>
            <a:r>
              <a:rPr lang="zh-CN" altLang="en-US" dirty="0">
                <a:solidFill>
                  <a:schemeClr val="tx1"/>
                </a:solidFill>
                <a:latin typeface="Times New Roman" pitchFamily="18" charset="0"/>
                <a:cs typeface="Times New Roman" pitchFamily="18" charset="0"/>
              </a:rPr>
              <a:t>）设置</a:t>
            </a:r>
            <a:r>
              <a:rPr lang="en-US" altLang="zh-CN" dirty="0">
                <a:solidFill>
                  <a:schemeClr val="tx1"/>
                </a:solidFill>
                <a:latin typeface="Times New Roman" pitchFamily="18" charset="0"/>
                <a:cs typeface="Times New Roman" pitchFamily="18" charset="0"/>
              </a:rPr>
              <a:t>Cookie</a:t>
            </a:r>
            <a:r>
              <a:rPr lang="zh-CN" altLang="en-US" dirty="0">
                <a:solidFill>
                  <a:schemeClr val="tx1"/>
                </a:solidFill>
                <a:latin typeface="Times New Roman" pitchFamily="18" charset="0"/>
                <a:cs typeface="Times New Roman" pitchFamily="18" charset="0"/>
              </a:rPr>
              <a:t>的有效期，单位为秒</a:t>
            </a:r>
          </a:p>
          <a:p>
            <a:pPr marL="0" indent="457200">
              <a:buNone/>
            </a:pPr>
            <a:r>
              <a:rPr lang="zh-CN" altLang="en-US" dirty="0">
                <a:solidFill>
                  <a:schemeClr val="tx1"/>
                </a:solidFill>
                <a:latin typeface="Times New Roman" pitchFamily="18" charset="0"/>
                <a:cs typeface="Times New Roman" pitchFamily="18" charset="0"/>
              </a:rPr>
              <a:t>   （</a:t>
            </a:r>
            <a:r>
              <a:rPr lang="en-US" altLang="zh-CN" dirty="0">
                <a:solidFill>
                  <a:schemeClr val="tx1"/>
                </a:solidFill>
                <a:latin typeface="Times New Roman" pitchFamily="18" charset="0"/>
                <a:cs typeface="Times New Roman" pitchFamily="18" charset="0"/>
              </a:rPr>
              <a:t>3</a:t>
            </a:r>
            <a:r>
              <a:rPr lang="zh-CN" altLang="en-US" dirty="0">
                <a:solidFill>
                  <a:schemeClr val="tx1"/>
                </a:solidFill>
                <a:latin typeface="Times New Roman" pitchFamily="18" charset="0"/>
                <a:cs typeface="Times New Roman" pitchFamily="18" charset="0"/>
              </a:rPr>
              <a:t>）向客户端写</a:t>
            </a:r>
            <a:r>
              <a:rPr lang="en-US" altLang="zh-CN" dirty="0">
                <a:solidFill>
                  <a:schemeClr val="tx1"/>
                </a:solidFill>
                <a:latin typeface="Times New Roman" pitchFamily="18" charset="0"/>
                <a:cs typeface="Times New Roman" pitchFamily="18" charset="0"/>
              </a:rPr>
              <a:t>Cookie</a:t>
            </a:r>
            <a:endParaRPr lang="zh-CN" altLang="en-US" dirty="0">
              <a:solidFill>
                <a:schemeClr val="tx1"/>
              </a:solidFill>
              <a:latin typeface="Times New Roman" pitchFamily="18" charset="0"/>
              <a:cs typeface="Times New Roman" pitchFamily="18" charset="0"/>
            </a:endParaRPr>
          </a:p>
          <a:p>
            <a:pPr indent="457200"/>
            <a:endParaRPr lang="zh-CN" altLang="en-US" dirty="0"/>
          </a:p>
        </p:txBody>
      </p:sp>
    </p:spTree>
    <p:extLst>
      <p:ext uri="{BB962C8B-B14F-4D97-AF65-F5344CB8AC3E}">
        <p14:creationId xmlns:p14="http://schemas.microsoft.com/office/powerpoint/2010/main" val="16434077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sz="4800" dirty="0"/>
              <a:t>9.4 session对象</a:t>
            </a:r>
          </a:p>
        </p:txBody>
      </p:sp>
      <p:sp>
        <p:nvSpPr>
          <p:cNvPr id="3" name="内容占位符 2"/>
          <p:cNvSpPr>
            <a:spLocks noGrp="1"/>
          </p:cNvSpPr>
          <p:nvPr>
            <p:ph idx="1"/>
          </p:nvPr>
        </p:nvSpPr>
        <p:spPr/>
        <p:txBody>
          <a:bodyPr>
            <a:normAutofit/>
          </a:bodyPr>
          <a:lstStyle/>
          <a:p>
            <a:pPr marL="0" indent="457200">
              <a:buNone/>
            </a:pPr>
            <a:r>
              <a:rPr lang="en-US" altLang="zh-CN" dirty="0">
                <a:solidFill>
                  <a:schemeClr val="tx1"/>
                </a:solidFill>
                <a:latin typeface="Times New Roman" pitchFamily="18" charset="0"/>
                <a:cs typeface="Times New Roman" pitchFamily="18" charset="0"/>
              </a:rPr>
              <a:t>session</a:t>
            </a:r>
            <a:r>
              <a:rPr lang="zh-CN" altLang="en-US" dirty="0">
                <a:solidFill>
                  <a:schemeClr val="tx1"/>
                </a:solidFill>
                <a:latin typeface="Times New Roman" pitchFamily="18" charset="0"/>
                <a:cs typeface="Times New Roman" pitchFamily="18" charset="0"/>
              </a:rPr>
              <a:t>对象是一个常用的</a:t>
            </a:r>
            <a:r>
              <a:rPr lang="en-US" altLang="zh-CN" dirty="0">
                <a:solidFill>
                  <a:schemeClr val="tx1"/>
                </a:solidFill>
                <a:latin typeface="Times New Roman" pitchFamily="18" charset="0"/>
                <a:cs typeface="Times New Roman" pitchFamily="18" charset="0"/>
              </a:rPr>
              <a:t>JSP</a:t>
            </a:r>
            <a:r>
              <a:rPr lang="zh-CN" altLang="en-US" dirty="0">
                <a:solidFill>
                  <a:schemeClr val="tx1"/>
                </a:solidFill>
                <a:latin typeface="Times New Roman" pitchFamily="18" charset="0"/>
                <a:cs typeface="Times New Roman" pitchFamily="18" charset="0"/>
              </a:rPr>
              <a:t>内置对象，它在第一个</a:t>
            </a:r>
            <a:r>
              <a:rPr lang="en-US" altLang="zh-CN" dirty="0">
                <a:solidFill>
                  <a:schemeClr val="tx1"/>
                </a:solidFill>
                <a:latin typeface="Times New Roman" pitchFamily="18" charset="0"/>
                <a:cs typeface="Times New Roman" pitchFamily="18" charset="0"/>
              </a:rPr>
              <a:t>JSP</a:t>
            </a:r>
            <a:r>
              <a:rPr lang="zh-CN" altLang="en-US" dirty="0">
                <a:solidFill>
                  <a:schemeClr val="tx1"/>
                </a:solidFill>
                <a:latin typeface="Times New Roman" pitchFamily="18" charset="0"/>
                <a:cs typeface="Times New Roman" pitchFamily="18" charset="0"/>
              </a:rPr>
              <a:t>页面被装载时自动创建，完成会话期管理。 </a:t>
            </a:r>
          </a:p>
          <a:p>
            <a:pPr marL="0" indent="457200">
              <a:buNone/>
            </a:pPr>
            <a:r>
              <a:rPr lang="zh-CN" altLang="en-US" dirty="0">
                <a:solidFill>
                  <a:schemeClr val="tx1"/>
                </a:solidFill>
                <a:latin typeface="Times New Roman" pitchFamily="18" charset="0"/>
                <a:cs typeface="Times New Roman" pitchFamily="18" charset="0"/>
              </a:rPr>
              <a:t>从一个客户打开浏览器并连接到服务器开始，到客户关闭浏览器离开这个服务器结束，被称为一个会话。当一个客户访问一个服务器时，可能会在这个服务器的几个页面之间反复连接，反复刷新一个页面，服务器应当通过某种办法知道这是同一个客户，这就需要</a:t>
            </a:r>
            <a:r>
              <a:rPr lang="en-US" altLang="zh-CN" dirty="0">
                <a:solidFill>
                  <a:schemeClr val="tx1"/>
                </a:solidFill>
                <a:latin typeface="Times New Roman" pitchFamily="18" charset="0"/>
                <a:cs typeface="Times New Roman" pitchFamily="18" charset="0"/>
              </a:rPr>
              <a:t>session</a:t>
            </a:r>
            <a:r>
              <a:rPr lang="zh-CN" altLang="en-US" dirty="0">
                <a:solidFill>
                  <a:schemeClr val="tx1"/>
                </a:solidFill>
                <a:latin typeface="Times New Roman" pitchFamily="18" charset="0"/>
                <a:cs typeface="Times New Roman" pitchFamily="18" charset="0"/>
              </a:rPr>
              <a:t>对象。 为了对不同的客户加以区分，采用</a:t>
            </a:r>
            <a:r>
              <a:rPr lang="en-US" altLang="zh-CN" dirty="0">
                <a:solidFill>
                  <a:schemeClr val="tx1"/>
                </a:solidFill>
                <a:latin typeface="Times New Roman" pitchFamily="18" charset="0"/>
                <a:cs typeface="Times New Roman" pitchFamily="18" charset="0"/>
              </a:rPr>
              <a:t>ID</a:t>
            </a:r>
            <a:r>
              <a:rPr lang="zh-CN" altLang="en-US" dirty="0">
                <a:solidFill>
                  <a:schemeClr val="tx1"/>
                </a:solidFill>
                <a:latin typeface="Times New Roman" pitchFamily="18" charset="0"/>
                <a:cs typeface="Times New Roman" pitchFamily="18" charset="0"/>
              </a:rPr>
              <a:t>号对不同客户的</a:t>
            </a:r>
            <a:r>
              <a:rPr lang="en-US" altLang="zh-CN" dirty="0">
                <a:solidFill>
                  <a:schemeClr val="tx1"/>
                </a:solidFill>
                <a:latin typeface="Times New Roman" pitchFamily="18" charset="0"/>
                <a:cs typeface="Times New Roman" pitchFamily="18" charset="0"/>
              </a:rPr>
              <a:t>session</a:t>
            </a:r>
            <a:r>
              <a:rPr lang="zh-CN" altLang="en-US" dirty="0">
                <a:solidFill>
                  <a:schemeClr val="tx1"/>
                </a:solidFill>
                <a:latin typeface="Times New Roman" pitchFamily="18" charset="0"/>
                <a:cs typeface="Times New Roman" pitchFamily="18" charset="0"/>
              </a:rPr>
              <a:t>加以标识。</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sz="4800" dirty="0"/>
              <a:t>9.4 session对象</a:t>
            </a:r>
          </a:p>
        </p:txBody>
      </p:sp>
      <p:sp>
        <p:nvSpPr>
          <p:cNvPr id="5" name="内容占位符 4"/>
          <p:cNvSpPr>
            <a:spLocks noGrp="1"/>
          </p:cNvSpPr>
          <p:nvPr>
            <p:ph sz="quarter" idx="13"/>
          </p:nvPr>
        </p:nvSpPr>
        <p:spPr>
          <a:xfrm>
            <a:off x="107504" y="1200150"/>
            <a:ext cx="8208912" cy="3394710"/>
          </a:xfrm>
        </p:spPr>
        <p:txBody>
          <a:bodyPr>
            <a:normAutofit/>
          </a:bodyPr>
          <a:lstStyle/>
          <a:p>
            <a:pPr marL="0" indent="457200">
              <a:buNone/>
            </a:pPr>
            <a:r>
              <a:rPr lang="en-US" altLang="zh-CN" dirty="0">
                <a:solidFill>
                  <a:schemeClr val="tx1"/>
                </a:solidFill>
                <a:latin typeface="Times New Roman" pitchFamily="18" charset="0"/>
                <a:cs typeface="Times New Roman" pitchFamily="18" charset="0"/>
              </a:rPr>
              <a:t>session</a:t>
            </a:r>
            <a:r>
              <a:rPr lang="zh-CN" altLang="en-US" dirty="0">
                <a:solidFill>
                  <a:schemeClr val="tx1"/>
                </a:solidFill>
                <a:latin typeface="Times New Roman" pitchFamily="18" charset="0"/>
                <a:cs typeface="Times New Roman" pitchFamily="18" charset="0"/>
              </a:rPr>
              <a:t>对象存在一定时间过期问题，所以存储在</a:t>
            </a:r>
            <a:r>
              <a:rPr lang="en-US" altLang="zh-CN" dirty="0">
                <a:solidFill>
                  <a:schemeClr val="tx1"/>
                </a:solidFill>
                <a:latin typeface="Times New Roman" pitchFamily="18" charset="0"/>
                <a:cs typeface="Times New Roman" pitchFamily="18" charset="0"/>
              </a:rPr>
              <a:t>session</a:t>
            </a:r>
            <a:r>
              <a:rPr lang="zh-CN" altLang="en-US" dirty="0">
                <a:solidFill>
                  <a:schemeClr val="tx1"/>
                </a:solidFill>
                <a:latin typeface="Times New Roman" pitchFamily="18" charset="0"/>
                <a:cs typeface="Times New Roman" pitchFamily="18" charset="0"/>
              </a:rPr>
              <a:t>中的属性名值对会在一定时间后失去，可以通过更改</a:t>
            </a:r>
            <a:r>
              <a:rPr lang="en-US" altLang="zh-CN" dirty="0">
                <a:solidFill>
                  <a:schemeClr val="tx1"/>
                </a:solidFill>
                <a:latin typeface="Times New Roman" pitchFamily="18" charset="0"/>
                <a:cs typeface="Times New Roman" pitchFamily="18" charset="0"/>
              </a:rPr>
              <a:t>session</a:t>
            </a:r>
            <a:r>
              <a:rPr lang="zh-CN" altLang="en-US" dirty="0">
                <a:solidFill>
                  <a:schemeClr val="tx1"/>
                </a:solidFill>
                <a:latin typeface="Times New Roman" pitchFamily="18" charset="0"/>
                <a:cs typeface="Times New Roman" pitchFamily="18" charset="0"/>
              </a:rPr>
              <a:t>有效时间来避免这种情况。同时编程时尽量避免将大量有效信息存储在</a:t>
            </a:r>
            <a:r>
              <a:rPr lang="en-US" altLang="zh-CN" dirty="0">
                <a:solidFill>
                  <a:schemeClr val="tx1"/>
                </a:solidFill>
                <a:latin typeface="Times New Roman" pitchFamily="18" charset="0"/>
                <a:cs typeface="Times New Roman" pitchFamily="18" charset="0"/>
              </a:rPr>
              <a:t>session</a:t>
            </a:r>
            <a:r>
              <a:rPr lang="zh-CN" altLang="en-US" dirty="0">
                <a:solidFill>
                  <a:schemeClr val="tx1"/>
                </a:solidFill>
                <a:latin typeface="Times New Roman" pitchFamily="18" charset="0"/>
                <a:cs typeface="Times New Roman" pitchFamily="18" charset="0"/>
              </a:rPr>
              <a:t>中，</a:t>
            </a:r>
            <a:r>
              <a:rPr lang="en-US" altLang="zh-CN" dirty="0">
                <a:solidFill>
                  <a:schemeClr val="tx1"/>
                </a:solidFill>
                <a:latin typeface="Times New Roman" pitchFamily="18" charset="0"/>
                <a:cs typeface="Times New Roman" pitchFamily="18" charset="0"/>
              </a:rPr>
              <a:t>request</a:t>
            </a:r>
            <a:r>
              <a:rPr lang="zh-CN" altLang="en-US" dirty="0">
                <a:solidFill>
                  <a:schemeClr val="tx1"/>
                </a:solidFill>
                <a:latin typeface="Times New Roman" pitchFamily="18" charset="0"/>
                <a:cs typeface="Times New Roman" pitchFamily="18" charset="0"/>
              </a:rPr>
              <a:t>是一个不错的替代对象。</a:t>
            </a:r>
          </a:p>
          <a:p>
            <a:pPr marL="0" indent="457200">
              <a:buNone/>
            </a:pPr>
            <a:endParaRPr lang="zh-CN" altLang="en-US" dirty="0">
              <a:latin typeface="Times New Roman" pitchFamily="18" charset="0"/>
              <a:cs typeface="Times New Roman" pitchFamily="18" charset="0"/>
            </a:endParaRPr>
          </a:p>
        </p:txBody>
      </p:sp>
    </p:spTree>
    <p:extLst>
      <p:ext uri="{BB962C8B-B14F-4D97-AF65-F5344CB8AC3E}">
        <p14:creationId xmlns:p14="http://schemas.microsoft.com/office/powerpoint/2010/main" val="26982281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引言</a:t>
            </a:r>
          </a:p>
        </p:txBody>
      </p:sp>
      <p:sp>
        <p:nvSpPr>
          <p:cNvPr id="8" name="内容占位符 7"/>
          <p:cNvSpPr>
            <a:spLocks noGrp="1"/>
          </p:cNvSpPr>
          <p:nvPr>
            <p:ph idx="1"/>
          </p:nvPr>
        </p:nvSpPr>
        <p:spPr/>
        <p:txBody>
          <a:bodyPr>
            <a:normAutofit fontScale="92500"/>
          </a:bodyPr>
          <a:lstStyle/>
          <a:p>
            <a:pPr marL="0" indent="0">
              <a:buNone/>
            </a:pPr>
            <a:r>
              <a:rPr lang="zh-CN" altLang="en-US" dirty="0">
                <a:solidFill>
                  <a:schemeClr val="tx1"/>
                </a:solidFill>
                <a:latin typeface="Times New Roman" pitchFamily="18" charset="0"/>
                <a:cs typeface="Times New Roman" pitchFamily="18" charset="0"/>
              </a:rPr>
              <a:t>内置对象具有以下特点：</a:t>
            </a:r>
          </a:p>
          <a:p>
            <a:pPr marL="0" lvl="4" indent="0">
              <a:buNone/>
            </a:pPr>
            <a:r>
              <a:rPr lang="en-US" altLang="zh-CN" sz="2400" dirty="0">
                <a:solidFill>
                  <a:schemeClr val="tx1"/>
                </a:solidFill>
                <a:latin typeface="Times New Roman" pitchFamily="18" charset="0"/>
                <a:cs typeface="Times New Roman" pitchFamily="18" charset="0"/>
              </a:rPr>
              <a:t>    (1)</a:t>
            </a:r>
            <a:r>
              <a:rPr lang="zh-CN" altLang="en-US" sz="2400" dirty="0">
                <a:solidFill>
                  <a:schemeClr val="tx1"/>
                </a:solidFill>
                <a:latin typeface="Times New Roman" pitchFamily="18" charset="0"/>
                <a:cs typeface="Times New Roman" pitchFamily="18" charset="0"/>
              </a:rPr>
              <a:t>由</a:t>
            </a:r>
            <a:r>
              <a:rPr lang="en-US" altLang="zh-CN" sz="2400" dirty="0">
                <a:solidFill>
                  <a:schemeClr val="tx1"/>
                </a:solidFill>
                <a:latin typeface="Times New Roman" pitchFamily="18" charset="0"/>
                <a:cs typeface="Times New Roman" pitchFamily="18" charset="0"/>
              </a:rPr>
              <a:t>JSP</a:t>
            </a:r>
            <a:r>
              <a:rPr lang="zh-CN" altLang="en-US" sz="2400" dirty="0">
                <a:solidFill>
                  <a:schemeClr val="tx1"/>
                </a:solidFill>
                <a:latin typeface="Times New Roman" pitchFamily="18" charset="0"/>
                <a:cs typeface="Times New Roman" pitchFamily="18" charset="0"/>
              </a:rPr>
              <a:t>规范提供</a:t>
            </a:r>
            <a:r>
              <a:rPr lang="en-US" altLang="zh-CN" sz="2400" dirty="0">
                <a:solidFill>
                  <a:schemeClr val="tx1"/>
                </a:solidFill>
                <a:latin typeface="Times New Roman" pitchFamily="18" charset="0"/>
                <a:cs typeface="Times New Roman" pitchFamily="18" charset="0"/>
              </a:rPr>
              <a:t>,</a:t>
            </a:r>
            <a:r>
              <a:rPr lang="zh-CN" altLang="en-US" sz="2400" dirty="0">
                <a:solidFill>
                  <a:schemeClr val="tx1"/>
                </a:solidFill>
                <a:latin typeface="Times New Roman" pitchFamily="18" charset="0"/>
                <a:cs typeface="Times New Roman" pitchFamily="18" charset="0"/>
              </a:rPr>
              <a:t>不用编写者实例化。</a:t>
            </a:r>
          </a:p>
          <a:p>
            <a:pPr marL="0" lvl="4" indent="0">
              <a:buNone/>
            </a:pPr>
            <a:r>
              <a:rPr lang="en-US" altLang="zh-CN" sz="2400" dirty="0">
                <a:solidFill>
                  <a:schemeClr val="tx1"/>
                </a:solidFill>
                <a:latin typeface="Times New Roman" pitchFamily="18" charset="0"/>
                <a:cs typeface="Times New Roman" pitchFamily="18" charset="0"/>
              </a:rPr>
              <a:t>    (2)</a:t>
            </a:r>
            <a:r>
              <a:rPr lang="zh-CN" altLang="en-US" sz="2400" dirty="0">
                <a:solidFill>
                  <a:schemeClr val="tx1"/>
                </a:solidFill>
                <a:latin typeface="Times New Roman" pitchFamily="18" charset="0"/>
                <a:cs typeface="Times New Roman" pitchFamily="18" charset="0"/>
              </a:rPr>
              <a:t> 通过</a:t>
            </a:r>
            <a:r>
              <a:rPr lang="en-US" altLang="zh-CN" sz="2400" dirty="0">
                <a:solidFill>
                  <a:schemeClr val="tx1"/>
                </a:solidFill>
                <a:latin typeface="Times New Roman" pitchFamily="18" charset="0"/>
                <a:cs typeface="Times New Roman" pitchFamily="18" charset="0"/>
              </a:rPr>
              <a:t>Web</a:t>
            </a:r>
            <a:r>
              <a:rPr lang="zh-CN" altLang="en-US" sz="2400" dirty="0">
                <a:solidFill>
                  <a:schemeClr val="tx1"/>
                </a:solidFill>
                <a:latin typeface="Times New Roman" pitchFamily="18" charset="0"/>
                <a:cs typeface="Times New Roman" pitchFamily="18" charset="0"/>
              </a:rPr>
              <a:t>容器实现和管理。</a:t>
            </a:r>
          </a:p>
          <a:p>
            <a:pPr marL="0" lvl="4" indent="0">
              <a:buNone/>
            </a:pPr>
            <a:r>
              <a:rPr lang="en-US" altLang="zh-CN" sz="2400" dirty="0">
                <a:solidFill>
                  <a:schemeClr val="tx1"/>
                </a:solidFill>
                <a:latin typeface="Times New Roman" pitchFamily="18" charset="0"/>
                <a:cs typeface="Times New Roman" pitchFamily="18" charset="0"/>
              </a:rPr>
              <a:t>    (3)</a:t>
            </a:r>
            <a:r>
              <a:rPr lang="zh-CN" altLang="en-US" sz="2400" dirty="0">
                <a:solidFill>
                  <a:schemeClr val="tx1"/>
                </a:solidFill>
                <a:latin typeface="Times New Roman" pitchFamily="18" charset="0"/>
                <a:cs typeface="Times New Roman" pitchFamily="18" charset="0"/>
              </a:rPr>
              <a:t>所有</a:t>
            </a:r>
            <a:r>
              <a:rPr lang="en-US" altLang="zh-CN" sz="2400" dirty="0">
                <a:solidFill>
                  <a:schemeClr val="tx1"/>
                </a:solidFill>
                <a:latin typeface="Times New Roman" pitchFamily="18" charset="0"/>
                <a:cs typeface="Times New Roman" pitchFamily="18" charset="0"/>
              </a:rPr>
              <a:t>JSP</a:t>
            </a:r>
            <a:r>
              <a:rPr lang="zh-CN" altLang="en-US" sz="2400" dirty="0">
                <a:solidFill>
                  <a:schemeClr val="tx1"/>
                </a:solidFill>
                <a:latin typeface="Times New Roman" pitchFamily="18" charset="0"/>
                <a:cs typeface="Times New Roman" pitchFamily="18" charset="0"/>
              </a:rPr>
              <a:t>页面均可使用。</a:t>
            </a:r>
          </a:p>
          <a:p>
            <a:pPr marL="0" indent="0">
              <a:buNone/>
            </a:pPr>
            <a:r>
              <a:rPr lang="en-US" altLang="zh-CN" dirty="0">
                <a:solidFill>
                  <a:schemeClr val="tx1"/>
                </a:solidFill>
                <a:latin typeface="Times New Roman" pitchFamily="18" charset="0"/>
                <a:cs typeface="Times New Roman" pitchFamily="18" charset="0"/>
              </a:rPr>
              <a:t>    (4)</a:t>
            </a:r>
            <a:r>
              <a:rPr lang="zh-CN" altLang="en-US" dirty="0">
                <a:solidFill>
                  <a:schemeClr val="tx1"/>
                </a:solidFill>
                <a:latin typeface="Times New Roman" pitchFamily="18" charset="0"/>
                <a:cs typeface="Times New Roman" pitchFamily="18" charset="0"/>
              </a:rPr>
              <a:t> 只有在脚本元素的表达式或代码段中才可使用</a:t>
            </a:r>
            <a:r>
              <a:rPr lang="en-US" altLang="zh-CN" dirty="0">
                <a:solidFill>
                  <a:schemeClr val="tx1"/>
                </a:solidFill>
                <a:latin typeface="Times New Roman" pitchFamily="18" charset="0"/>
                <a:cs typeface="Times New Roman" pitchFamily="18" charset="0"/>
              </a:rPr>
              <a:t>(&lt;%=</a:t>
            </a:r>
            <a:r>
              <a:rPr lang="zh-CN" altLang="en-US" dirty="0">
                <a:solidFill>
                  <a:schemeClr val="tx1"/>
                </a:solidFill>
                <a:latin typeface="Times New Roman" pitchFamily="18" charset="0"/>
                <a:cs typeface="Times New Roman" pitchFamily="18" charset="0"/>
              </a:rPr>
              <a:t>使用</a:t>
            </a:r>
            <a:endParaRPr lang="en-US" altLang="zh-CN" dirty="0">
              <a:solidFill>
                <a:schemeClr val="tx1"/>
              </a:solidFill>
              <a:latin typeface="Times New Roman" pitchFamily="18" charset="0"/>
              <a:cs typeface="Times New Roman" pitchFamily="18" charset="0"/>
            </a:endParaRPr>
          </a:p>
          <a:p>
            <a:pPr marL="0" indent="0">
              <a:buNone/>
            </a:pPr>
            <a:r>
              <a:rPr lang="zh-CN" altLang="en-US" dirty="0">
                <a:solidFill>
                  <a:schemeClr val="tx1"/>
                </a:solidFill>
                <a:latin typeface="Times New Roman" pitchFamily="18" charset="0"/>
                <a:cs typeface="Times New Roman" pitchFamily="18" charset="0"/>
              </a:rPr>
              <a:t>内置对象</a:t>
            </a:r>
            <a:r>
              <a:rPr lang="en-US" altLang="zh-CN" dirty="0">
                <a:solidFill>
                  <a:schemeClr val="tx1"/>
                </a:solidFill>
                <a:latin typeface="Times New Roman" pitchFamily="18" charset="0"/>
                <a:cs typeface="Times New Roman" pitchFamily="18" charset="0"/>
              </a:rPr>
              <a:t>%&gt;</a:t>
            </a:r>
            <a:r>
              <a:rPr lang="zh-CN" altLang="en-US" dirty="0">
                <a:solidFill>
                  <a:schemeClr val="tx1"/>
                </a:solidFill>
                <a:latin typeface="Times New Roman" pitchFamily="18" charset="0"/>
                <a:cs typeface="Times New Roman" pitchFamily="18" charset="0"/>
              </a:rPr>
              <a:t>或</a:t>
            </a:r>
            <a:r>
              <a:rPr lang="en-US" altLang="zh-CN" dirty="0">
                <a:solidFill>
                  <a:schemeClr val="tx1"/>
                </a:solidFill>
                <a:latin typeface="Times New Roman" pitchFamily="18" charset="0"/>
                <a:cs typeface="Times New Roman" pitchFamily="18" charset="0"/>
              </a:rPr>
              <a:t>&lt;%</a:t>
            </a:r>
            <a:r>
              <a:rPr lang="zh-CN" altLang="en-US" dirty="0">
                <a:solidFill>
                  <a:schemeClr val="tx1"/>
                </a:solidFill>
                <a:latin typeface="Times New Roman" pitchFamily="18" charset="0"/>
                <a:cs typeface="Times New Roman" pitchFamily="18" charset="0"/>
              </a:rPr>
              <a:t>使用内置对象</a:t>
            </a:r>
            <a:r>
              <a:rPr lang="en-US" altLang="zh-CN" dirty="0">
                <a:solidFill>
                  <a:schemeClr val="tx1"/>
                </a:solidFill>
                <a:latin typeface="Times New Roman" pitchFamily="18" charset="0"/>
                <a:cs typeface="Times New Roman" pitchFamily="18" charset="0"/>
              </a:rPr>
              <a:t>%&gt;)</a:t>
            </a:r>
            <a:r>
              <a:rPr lang="zh-CN" altLang="en-US" dirty="0">
                <a:solidFill>
                  <a:schemeClr val="tx1"/>
                </a:solidFill>
                <a:latin typeface="Times New Roman" pitchFamily="18" charset="0"/>
                <a:cs typeface="Times New Roman" pitchFamily="18" charset="0"/>
              </a:rPr>
              <a:t>。</a:t>
            </a:r>
          </a:p>
          <a:p>
            <a:pPr marL="0" indent="0">
              <a:buNone/>
            </a:pPr>
            <a:r>
              <a:rPr lang="zh-CN" altLang="en-US" dirty="0">
                <a:solidFill>
                  <a:schemeClr val="tx1"/>
                </a:solidFill>
                <a:latin typeface="Times New Roman" pitchFamily="18" charset="0"/>
                <a:cs typeface="Times New Roman" pitchFamily="18" charset="0"/>
              </a:rPr>
              <a:t>目前</a:t>
            </a:r>
            <a:r>
              <a:rPr lang="en-US" altLang="zh-CN" dirty="0">
                <a:solidFill>
                  <a:schemeClr val="tx1"/>
                </a:solidFill>
                <a:latin typeface="Times New Roman" pitchFamily="18" charset="0"/>
                <a:cs typeface="Times New Roman" pitchFamily="18" charset="0"/>
              </a:rPr>
              <a:t>JSP</a:t>
            </a:r>
            <a:r>
              <a:rPr lang="zh-CN" altLang="en-US" dirty="0">
                <a:solidFill>
                  <a:schemeClr val="tx1"/>
                </a:solidFill>
                <a:latin typeface="Times New Roman" pitchFamily="18" charset="0"/>
                <a:cs typeface="Times New Roman" pitchFamily="18" charset="0"/>
              </a:rPr>
              <a:t>一共包含</a:t>
            </a:r>
            <a:r>
              <a:rPr lang="en-US" altLang="zh-CN" dirty="0">
                <a:solidFill>
                  <a:schemeClr val="tx1"/>
                </a:solidFill>
                <a:latin typeface="Times New Roman" pitchFamily="18" charset="0"/>
                <a:cs typeface="Times New Roman" pitchFamily="18" charset="0"/>
              </a:rPr>
              <a:t>9</a:t>
            </a:r>
            <a:r>
              <a:rPr lang="zh-CN" altLang="en-US" dirty="0">
                <a:solidFill>
                  <a:schemeClr val="tx1"/>
                </a:solidFill>
                <a:latin typeface="Times New Roman" pitchFamily="18" charset="0"/>
                <a:cs typeface="Times New Roman" pitchFamily="18" charset="0"/>
              </a:rPr>
              <a:t>个内置对象，其对象名称和功能描述如下表所示。</a:t>
            </a:r>
          </a:p>
        </p:txBody>
      </p:sp>
    </p:spTree>
    <p:extLst>
      <p:ext uri="{BB962C8B-B14F-4D97-AF65-F5344CB8AC3E}">
        <p14:creationId xmlns:p14="http://schemas.microsoft.com/office/powerpoint/2010/main" val="323316281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sz="4800" dirty="0"/>
              <a:t>9.5 application对象 </a:t>
            </a:r>
          </a:p>
        </p:txBody>
      </p:sp>
      <p:sp>
        <p:nvSpPr>
          <p:cNvPr id="4" name="内容占位符 3"/>
          <p:cNvSpPr>
            <a:spLocks noGrp="1"/>
          </p:cNvSpPr>
          <p:nvPr>
            <p:ph sz="quarter" idx="13"/>
          </p:nvPr>
        </p:nvSpPr>
        <p:spPr>
          <a:xfrm>
            <a:off x="365760" y="1200150"/>
            <a:ext cx="7662624" cy="3943350"/>
          </a:xfrm>
        </p:spPr>
        <p:txBody>
          <a:bodyPr>
            <a:normAutofit fontScale="85000" lnSpcReduction="20000"/>
          </a:bodyPr>
          <a:lstStyle/>
          <a:p>
            <a:r>
              <a:rPr lang="zh-CN" altLang="en-US" sz="2900" dirty="0">
                <a:solidFill>
                  <a:schemeClr val="tx1"/>
                </a:solidFill>
                <a:latin typeface="Times New Roman" pitchFamily="18" charset="0"/>
                <a:cs typeface="Times New Roman" pitchFamily="18" charset="0"/>
              </a:rPr>
              <a:t>服务器启动后就产生了这个</a:t>
            </a:r>
            <a:r>
              <a:rPr lang="en-US" altLang="zh-CN" sz="2900" dirty="0">
                <a:solidFill>
                  <a:schemeClr val="tx1"/>
                </a:solidFill>
                <a:latin typeface="Times New Roman" pitchFamily="18" charset="0"/>
                <a:cs typeface="Times New Roman" pitchFamily="18" charset="0"/>
              </a:rPr>
              <a:t>application</a:t>
            </a:r>
            <a:r>
              <a:rPr lang="zh-CN" altLang="en-US" sz="2900" dirty="0">
                <a:solidFill>
                  <a:schemeClr val="tx1"/>
                </a:solidFill>
                <a:latin typeface="Times New Roman" pitchFamily="18" charset="0"/>
                <a:cs typeface="Times New Roman" pitchFamily="18" charset="0"/>
              </a:rPr>
              <a:t>对象，当客户在所访问的网站的各个页面之间浏览时，这个</a:t>
            </a:r>
            <a:r>
              <a:rPr lang="en-US" altLang="zh-CN" sz="2900" dirty="0">
                <a:solidFill>
                  <a:schemeClr val="tx1"/>
                </a:solidFill>
                <a:latin typeface="Times New Roman" pitchFamily="18" charset="0"/>
                <a:cs typeface="Times New Roman" pitchFamily="18" charset="0"/>
              </a:rPr>
              <a:t>application</a:t>
            </a:r>
            <a:r>
              <a:rPr lang="zh-CN" altLang="en-US" sz="2900" dirty="0">
                <a:solidFill>
                  <a:schemeClr val="tx1"/>
                </a:solidFill>
                <a:latin typeface="Times New Roman" pitchFamily="18" charset="0"/>
                <a:cs typeface="Times New Roman" pitchFamily="18" charset="0"/>
              </a:rPr>
              <a:t>对象都是同一个，直到服务器关闭。但是与</a:t>
            </a:r>
            <a:r>
              <a:rPr lang="en-US" altLang="zh-CN" sz="2900" dirty="0">
                <a:solidFill>
                  <a:schemeClr val="tx1"/>
                </a:solidFill>
                <a:latin typeface="Times New Roman" pitchFamily="18" charset="0"/>
                <a:cs typeface="Times New Roman" pitchFamily="18" charset="0"/>
              </a:rPr>
              <a:t>session</a:t>
            </a:r>
            <a:r>
              <a:rPr lang="zh-CN" altLang="en-US" sz="2900" dirty="0">
                <a:solidFill>
                  <a:schemeClr val="tx1"/>
                </a:solidFill>
                <a:latin typeface="Times New Roman" pitchFamily="18" charset="0"/>
                <a:cs typeface="Times New Roman" pitchFamily="18" charset="0"/>
              </a:rPr>
              <a:t>不同的是，所有客户的</a:t>
            </a:r>
            <a:r>
              <a:rPr lang="en-US" altLang="zh-CN" sz="2900" dirty="0">
                <a:solidFill>
                  <a:schemeClr val="tx1"/>
                </a:solidFill>
                <a:latin typeface="Times New Roman" pitchFamily="18" charset="0"/>
                <a:cs typeface="Times New Roman" pitchFamily="18" charset="0"/>
              </a:rPr>
              <a:t>application</a:t>
            </a:r>
            <a:r>
              <a:rPr lang="zh-CN" altLang="en-US" sz="2900" dirty="0">
                <a:solidFill>
                  <a:schemeClr val="tx1"/>
                </a:solidFill>
                <a:latin typeface="Times New Roman" pitchFamily="18" charset="0"/>
                <a:cs typeface="Times New Roman" pitchFamily="18" charset="0"/>
              </a:rPr>
              <a:t>对象都是同一个，即所有客户共享这个内置的</a:t>
            </a:r>
            <a:r>
              <a:rPr lang="en-US" altLang="zh-CN" sz="2900" dirty="0">
                <a:solidFill>
                  <a:schemeClr val="tx1"/>
                </a:solidFill>
                <a:latin typeface="Times New Roman" pitchFamily="18" charset="0"/>
                <a:cs typeface="Times New Roman" pitchFamily="18" charset="0"/>
              </a:rPr>
              <a:t>application</a:t>
            </a:r>
            <a:r>
              <a:rPr lang="zh-CN" altLang="en-US" sz="2900" dirty="0">
                <a:solidFill>
                  <a:schemeClr val="tx1"/>
                </a:solidFill>
                <a:latin typeface="Times New Roman" pitchFamily="18" charset="0"/>
                <a:cs typeface="Times New Roman" pitchFamily="18" charset="0"/>
              </a:rPr>
              <a:t>对象。 </a:t>
            </a:r>
          </a:p>
          <a:p>
            <a:r>
              <a:rPr lang="zh-CN" altLang="en-US" sz="2900" dirty="0">
                <a:solidFill>
                  <a:schemeClr val="tx1"/>
                </a:solidFill>
                <a:latin typeface="Times New Roman" pitchFamily="18" charset="0"/>
                <a:cs typeface="Times New Roman" pitchFamily="18" charset="0"/>
              </a:rPr>
              <a:t>在</a:t>
            </a:r>
            <a:r>
              <a:rPr lang="en-US" altLang="zh-CN" sz="2900" dirty="0">
                <a:solidFill>
                  <a:schemeClr val="tx1"/>
                </a:solidFill>
                <a:latin typeface="Times New Roman" pitchFamily="18" charset="0"/>
                <a:cs typeface="Times New Roman" pitchFamily="18" charset="0"/>
              </a:rPr>
              <a:t>application</a:t>
            </a:r>
            <a:r>
              <a:rPr lang="zh-CN" altLang="en-US" sz="2900" dirty="0">
                <a:solidFill>
                  <a:schemeClr val="tx1"/>
                </a:solidFill>
                <a:latin typeface="Times New Roman" pitchFamily="18" charset="0"/>
                <a:cs typeface="Times New Roman" pitchFamily="18" charset="0"/>
              </a:rPr>
              <a:t>对象的生命周期中，在当前服务器上运行的每一个</a:t>
            </a:r>
            <a:r>
              <a:rPr lang="en-US" altLang="zh-CN" sz="2900" dirty="0">
                <a:solidFill>
                  <a:schemeClr val="tx1"/>
                </a:solidFill>
                <a:latin typeface="Times New Roman" pitchFamily="18" charset="0"/>
                <a:cs typeface="Times New Roman" pitchFamily="18" charset="0"/>
              </a:rPr>
              <a:t>JSP</a:t>
            </a:r>
            <a:r>
              <a:rPr lang="zh-CN" altLang="en-US" sz="2900" dirty="0">
                <a:solidFill>
                  <a:schemeClr val="tx1"/>
                </a:solidFill>
                <a:latin typeface="Times New Roman" pitchFamily="18" charset="0"/>
                <a:cs typeface="Times New Roman" pitchFamily="18" charset="0"/>
              </a:rPr>
              <a:t>程序都可以任意存取这个</a:t>
            </a:r>
            <a:r>
              <a:rPr lang="en-US" altLang="zh-CN" sz="2900" dirty="0">
                <a:solidFill>
                  <a:schemeClr val="tx1"/>
                </a:solidFill>
                <a:latin typeface="Times New Roman" pitchFamily="18" charset="0"/>
                <a:cs typeface="Times New Roman" pitchFamily="18" charset="0"/>
              </a:rPr>
              <a:t>application</a:t>
            </a:r>
            <a:r>
              <a:rPr lang="zh-CN" altLang="en-US" sz="2900" dirty="0">
                <a:solidFill>
                  <a:schemeClr val="tx1"/>
                </a:solidFill>
                <a:latin typeface="Times New Roman" pitchFamily="18" charset="0"/>
                <a:cs typeface="Times New Roman" pitchFamily="18" charset="0"/>
              </a:rPr>
              <a:t>对象绑定的参数（或者</a:t>
            </a:r>
            <a:r>
              <a:rPr lang="en-US" altLang="zh-CN" sz="2900" dirty="0">
                <a:solidFill>
                  <a:schemeClr val="tx1"/>
                </a:solidFill>
                <a:latin typeface="Times New Roman" pitchFamily="18" charset="0"/>
                <a:cs typeface="Times New Roman" pitchFamily="18" charset="0"/>
              </a:rPr>
              <a:t>Java</a:t>
            </a:r>
            <a:r>
              <a:rPr lang="zh-CN" altLang="en-US" sz="2900" dirty="0">
                <a:solidFill>
                  <a:schemeClr val="tx1"/>
                </a:solidFill>
                <a:latin typeface="Times New Roman" pitchFamily="18" charset="0"/>
                <a:cs typeface="Times New Roman" pitchFamily="18" charset="0"/>
              </a:rPr>
              <a:t>对象）的值。</a:t>
            </a:r>
            <a:r>
              <a:rPr lang="en-US" altLang="zh-CN" sz="2900" dirty="0">
                <a:solidFill>
                  <a:schemeClr val="tx1"/>
                </a:solidFill>
                <a:latin typeface="Times New Roman" pitchFamily="18" charset="0"/>
                <a:cs typeface="Times New Roman" pitchFamily="18" charset="0"/>
              </a:rPr>
              <a:t>application</a:t>
            </a:r>
            <a:r>
              <a:rPr lang="zh-CN" altLang="en-US" sz="2900" dirty="0">
                <a:solidFill>
                  <a:schemeClr val="tx1"/>
                </a:solidFill>
                <a:latin typeface="Times New Roman" pitchFamily="18" charset="0"/>
                <a:cs typeface="Times New Roman" pitchFamily="18" charset="0"/>
              </a:rPr>
              <a:t>对象的这些特性为我们在多个</a:t>
            </a:r>
            <a:r>
              <a:rPr lang="en-US" altLang="zh-CN" sz="2900" dirty="0">
                <a:solidFill>
                  <a:schemeClr val="tx1"/>
                </a:solidFill>
                <a:latin typeface="Times New Roman" pitchFamily="18" charset="0"/>
                <a:cs typeface="Times New Roman" pitchFamily="18" charset="0"/>
              </a:rPr>
              <a:t>JSP</a:t>
            </a:r>
            <a:r>
              <a:rPr lang="zh-CN" altLang="en-US" sz="2900" dirty="0">
                <a:solidFill>
                  <a:schemeClr val="tx1"/>
                </a:solidFill>
                <a:latin typeface="Times New Roman" pitchFamily="18" charset="0"/>
                <a:cs typeface="Times New Roman" pitchFamily="18" charset="0"/>
              </a:rPr>
              <a:t>程序中、多个用户共享某些全局信息（如当前的在线人数等）提供了方便。该对象还常被用于存取环境</a:t>
            </a:r>
            <a:r>
              <a:rPr lang="en-US" altLang="zh-CN" sz="2900" dirty="0">
                <a:solidFill>
                  <a:schemeClr val="tx1"/>
                </a:solidFill>
                <a:latin typeface="Times New Roman" pitchFamily="18" charset="0"/>
                <a:cs typeface="Times New Roman" pitchFamily="18" charset="0"/>
              </a:rPr>
              <a:t>(</a:t>
            </a:r>
            <a:r>
              <a:rPr lang="en-US" altLang="zh-CN" sz="2900" dirty="0" err="1">
                <a:solidFill>
                  <a:schemeClr val="tx1"/>
                </a:solidFill>
                <a:latin typeface="Times New Roman" pitchFamily="18" charset="0"/>
                <a:cs typeface="Times New Roman" pitchFamily="18" charset="0"/>
              </a:rPr>
              <a:t>ServletContext</a:t>
            </a:r>
            <a:r>
              <a:rPr lang="en-US" altLang="zh-CN" sz="2900" dirty="0">
                <a:solidFill>
                  <a:schemeClr val="tx1"/>
                </a:solidFill>
                <a:latin typeface="Times New Roman" pitchFamily="18" charset="0"/>
                <a:cs typeface="Times New Roman" pitchFamily="18" charset="0"/>
              </a:rPr>
              <a:t>)</a:t>
            </a:r>
            <a:r>
              <a:rPr lang="zh-CN" altLang="en-US" sz="2900" dirty="0">
                <a:solidFill>
                  <a:schemeClr val="tx1"/>
                </a:solidFill>
                <a:latin typeface="Times New Roman" pitchFamily="18" charset="0"/>
                <a:cs typeface="Times New Roman" pitchFamily="18" charset="0"/>
              </a:rPr>
              <a:t>信息。</a:t>
            </a:r>
          </a:p>
          <a:p>
            <a:endParaRPr lang="zh-CN" altLang="en-US"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sz="4800" dirty="0"/>
              <a:t>9.6 exception对象</a:t>
            </a:r>
          </a:p>
        </p:txBody>
      </p:sp>
      <p:sp>
        <p:nvSpPr>
          <p:cNvPr id="3" name="内容占位符 2"/>
          <p:cNvSpPr>
            <a:spLocks noGrp="1"/>
          </p:cNvSpPr>
          <p:nvPr>
            <p:ph idx="1"/>
          </p:nvPr>
        </p:nvSpPr>
        <p:spPr>
          <a:xfrm>
            <a:off x="467544" y="1419622"/>
            <a:ext cx="8229600" cy="3394472"/>
          </a:xfrm>
        </p:spPr>
        <p:txBody>
          <a:bodyPr>
            <a:normAutofit/>
          </a:bodyPr>
          <a:lstStyle/>
          <a:p>
            <a:pPr marL="0" indent="457200">
              <a:buNone/>
            </a:pPr>
            <a:r>
              <a:rPr lang="en-US" altLang="zh-CN" dirty="0">
                <a:solidFill>
                  <a:schemeClr val="tx1"/>
                </a:solidFill>
                <a:latin typeface="Times New Roman" pitchFamily="18" charset="0"/>
                <a:cs typeface="Times New Roman" pitchFamily="18" charset="0"/>
              </a:rPr>
              <a:t>exception</a:t>
            </a:r>
            <a:r>
              <a:rPr lang="zh-CN" altLang="en-US" dirty="0">
                <a:solidFill>
                  <a:schemeClr val="tx1"/>
                </a:solidFill>
                <a:latin typeface="Times New Roman" pitchFamily="18" charset="0"/>
                <a:cs typeface="Times New Roman" pitchFamily="18" charset="0"/>
              </a:rPr>
              <a:t>对象是一个例外对象，用来发现、捕获和处理异常。它是</a:t>
            </a:r>
            <a:r>
              <a:rPr lang="en-US" altLang="zh-CN" dirty="0">
                <a:solidFill>
                  <a:schemeClr val="tx1"/>
                </a:solidFill>
                <a:latin typeface="Times New Roman" pitchFamily="18" charset="0"/>
                <a:cs typeface="Times New Roman" pitchFamily="18" charset="0"/>
              </a:rPr>
              <a:t>JSP</a:t>
            </a:r>
            <a:r>
              <a:rPr lang="zh-CN" altLang="en-US" dirty="0">
                <a:solidFill>
                  <a:schemeClr val="tx1"/>
                </a:solidFill>
                <a:latin typeface="Times New Roman" pitchFamily="18" charset="0"/>
                <a:cs typeface="Times New Roman" pitchFamily="18" charset="0"/>
              </a:rPr>
              <a:t>文件运行异常时产生的对象，当</a:t>
            </a:r>
            <a:r>
              <a:rPr lang="en-US" altLang="zh-CN" dirty="0">
                <a:solidFill>
                  <a:schemeClr val="tx1"/>
                </a:solidFill>
                <a:latin typeface="Times New Roman" pitchFamily="18" charset="0"/>
                <a:cs typeface="Times New Roman" pitchFamily="18" charset="0"/>
              </a:rPr>
              <a:t>JSP</a:t>
            </a:r>
            <a:r>
              <a:rPr lang="zh-CN" altLang="en-US" dirty="0">
                <a:solidFill>
                  <a:schemeClr val="tx1"/>
                </a:solidFill>
                <a:latin typeface="Times New Roman" pitchFamily="18" charset="0"/>
                <a:cs typeface="Times New Roman" pitchFamily="18" charset="0"/>
              </a:rPr>
              <a:t>文件运行时如果有异常发生，则抛出异常，该异常只能被设置了</a:t>
            </a:r>
            <a:r>
              <a:rPr lang="en-US" altLang="zh-CN" dirty="0">
                <a:solidFill>
                  <a:schemeClr val="tx1"/>
                </a:solidFill>
                <a:latin typeface="Times New Roman" pitchFamily="18" charset="0"/>
                <a:cs typeface="Times New Roman" pitchFamily="18" charset="0"/>
              </a:rPr>
              <a:t>&lt;%@ page </a:t>
            </a:r>
            <a:r>
              <a:rPr lang="en-US" altLang="zh-CN" dirty="0" err="1">
                <a:solidFill>
                  <a:schemeClr val="tx1"/>
                </a:solidFill>
                <a:latin typeface="Times New Roman" pitchFamily="18" charset="0"/>
                <a:cs typeface="Times New Roman" pitchFamily="18" charset="0"/>
              </a:rPr>
              <a:t>isErrorPage</a:t>
            </a:r>
            <a:r>
              <a:rPr lang="en-US" altLang="zh-CN" dirty="0">
                <a:solidFill>
                  <a:schemeClr val="tx1"/>
                </a:solidFill>
                <a:latin typeface="Times New Roman" pitchFamily="18" charset="0"/>
                <a:cs typeface="Times New Roman" pitchFamily="18" charset="0"/>
              </a:rPr>
              <a:t>=”true” %&gt;</a:t>
            </a:r>
            <a:r>
              <a:rPr lang="zh-CN" altLang="en-US" dirty="0">
                <a:solidFill>
                  <a:schemeClr val="tx1"/>
                </a:solidFill>
                <a:latin typeface="Times New Roman" pitchFamily="18" charset="0"/>
                <a:cs typeface="Times New Roman" pitchFamily="18" charset="0"/>
              </a:rPr>
              <a:t>的</a:t>
            </a:r>
            <a:r>
              <a:rPr lang="en-US" altLang="zh-CN" dirty="0">
                <a:solidFill>
                  <a:schemeClr val="tx1"/>
                </a:solidFill>
                <a:latin typeface="Times New Roman" pitchFamily="18" charset="0"/>
                <a:cs typeface="Times New Roman" pitchFamily="18" charset="0"/>
              </a:rPr>
              <a:t>JSP</a:t>
            </a:r>
            <a:r>
              <a:rPr lang="zh-CN" altLang="en-US" dirty="0">
                <a:solidFill>
                  <a:schemeClr val="tx1"/>
                </a:solidFill>
                <a:latin typeface="Times New Roman" pitchFamily="18" charset="0"/>
                <a:cs typeface="Times New Roman" pitchFamily="18" charset="0"/>
              </a:rPr>
              <a:t>页面捕获。</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sz="4800" dirty="0"/>
              <a:t>9.7 其它内置对象</a:t>
            </a:r>
          </a:p>
        </p:txBody>
      </p:sp>
      <p:sp>
        <p:nvSpPr>
          <p:cNvPr id="3" name="内容占位符 2"/>
          <p:cNvSpPr>
            <a:spLocks noGrp="1"/>
          </p:cNvSpPr>
          <p:nvPr>
            <p:ph idx="1"/>
          </p:nvPr>
        </p:nvSpPr>
        <p:spPr>
          <a:xfrm>
            <a:off x="467544" y="1586163"/>
            <a:ext cx="8219256" cy="3535041"/>
          </a:xfrm>
        </p:spPr>
        <p:txBody>
          <a:bodyPr>
            <a:normAutofit/>
          </a:bodyPr>
          <a:lstStyle/>
          <a:p>
            <a:pPr marL="0" indent="0">
              <a:buNone/>
            </a:pPr>
            <a:r>
              <a:rPr lang="en-US" altLang="zh-CN" sz="2800" b="1" dirty="0">
                <a:solidFill>
                  <a:schemeClr val="tx2"/>
                </a:solidFill>
                <a:latin typeface="Times New Roman" pitchFamily="18" charset="0"/>
                <a:cs typeface="Times New Roman" pitchFamily="18" charset="0"/>
              </a:rPr>
              <a:t>9.7.1 page </a:t>
            </a:r>
            <a:r>
              <a:rPr lang="zh-CN" altLang="en-US" sz="2800" b="1" dirty="0">
                <a:solidFill>
                  <a:schemeClr val="tx2"/>
                </a:solidFill>
                <a:latin typeface="Times New Roman" pitchFamily="18" charset="0"/>
                <a:cs typeface="Times New Roman" pitchFamily="18" charset="0"/>
              </a:rPr>
              <a:t>对象</a:t>
            </a:r>
          </a:p>
          <a:p>
            <a:pPr marL="0" indent="457200">
              <a:buNone/>
            </a:pPr>
            <a:r>
              <a:rPr lang="en-US" altLang="zh-CN" dirty="0">
                <a:solidFill>
                  <a:schemeClr val="tx1"/>
                </a:solidFill>
                <a:latin typeface="Times New Roman" pitchFamily="18" charset="0"/>
                <a:cs typeface="Times New Roman" pitchFamily="18" charset="0"/>
              </a:rPr>
              <a:t>page</a:t>
            </a:r>
            <a:r>
              <a:rPr lang="zh-CN" altLang="en-US" dirty="0">
                <a:solidFill>
                  <a:schemeClr val="tx1"/>
                </a:solidFill>
                <a:latin typeface="Times New Roman" pitchFamily="18" charset="0"/>
                <a:cs typeface="Times New Roman" pitchFamily="18" charset="0"/>
              </a:rPr>
              <a:t>对象是当前</a:t>
            </a:r>
            <a:r>
              <a:rPr lang="en-US" altLang="zh-CN" dirty="0">
                <a:solidFill>
                  <a:schemeClr val="tx1"/>
                </a:solidFill>
                <a:latin typeface="Times New Roman" pitchFamily="18" charset="0"/>
                <a:cs typeface="Times New Roman" pitchFamily="18" charset="0"/>
              </a:rPr>
              <a:t>JSP</a:t>
            </a:r>
            <a:r>
              <a:rPr lang="zh-CN" altLang="en-US" dirty="0">
                <a:solidFill>
                  <a:schemeClr val="tx1"/>
                </a:solidFill>
                <a:latin typeface="Times New Roman" pitchFamily="18" charset="0"/>
                <a:cs typeface="Times New Roman" pitchFamily="18" charset="0"/>
              </a:rPr>
              <a:t>页面本身的一个实例，</a:t>
            </a:r>
            <a:r>
              <a:rPr lang="en-US" altLang="zh-CN" dirty="0">
                <a:solidFill>
                  <a:schemeClr val="tx1"/>
                </a:solidFill>
                <a:latin typeface="Times New Roman" pitchFamily="18" charset="0"/>
                <a:cs typeface="Times New Roman" pitchFamily="18" charset="0"/>
              </a:rPr>
              <a:t>page</a:t>
            </a:r>
            <a:r>
              <a:rPr lang="zh-CN" altLang="en-US" dirty="0">
                <a:solidFill>
                  <a:schemeClr val="tx1"/>
                </a:solidFill>
                <a:latin typeface="Times New Roman" pitchFamily="18" charset="0"/>
                <a:cs typeface="Times New Roman" pitchFamily="18" charset="0"/>
              </a:rPr>
              <a:t>对象在当前</a:t>
            </a:r>
            <a:r>
              <a:rPr lang="en-US" altLang="zh-CN" dirty="0">
                <a:solidFill>
                  <a:schemeClr val="tx1"/>
                </a:solidFill>
                <a:latin typeface="Times New Roman" pitchFamily="18" charset="0"/>
                <a:cs typeface="Times New Roman" pitchFamily="18" charset="0"/>
              </a:rPr>
              <a:t>JSP</a:t>
            </a:r>
            <a:r>
              <a:rPr lang="zh-CN" altLang="en-US" dirty="0">
                <a:solidFill>
                  <a:schemeClr val="tx1"/>
                </a:solidFill>
                <a:latin typeface="Times New Roman" pitchFamily="18" charset="0"/>
                <a:cs typeface="Times New Roman" pitchFamily="18" charset="0"/>
              </a:rPr>
              <a:t>页面中可以用</a:t>
            </a:r>
            <a:r>
              <a:rPr lang="en-US" altLang="zh-CN" dirty="0">
                <a:solidFill>
                  <a:schemeClr val="tx1"/>
                </a:solidFill>
                <a:latin typeface="Times New Roman" pitchFamily="18" charset="0"/>
                <a:cs typeface="Times New Roman" pitchFamily="18" charset="0"/>
              </a:rPr>
              <a:t>this</a:t>
            </a:r>
            <a:r>
              <a:rPr lang="zh-CN" altLang="en-US" dirty="0">
                <a:solidFill>
                  <a:schemeClr val="tx1"/>
                </a:solidFill>
                <a:latin typeface="Times New Roman" pitchFamily="18" charset="0"/>
                <a:cs typeface="Times New Roman" pitchFamily="18" charset="0"/>
              </a:rPr>
              <a:t>关键字来替代。在</a:t>
            </a:r>
            <a:r>
              <a:rPr lang="en-US" altLang="zh-CN" dirty="0">
                <a:solidFill>
                  <a:schemeClr val="tx1"/>
                </a:solidFill>
                <a:latin typeface="Times New Roman" pitchFamily="18" charset="0"/>
                <a:cs typeface="Times New Roman" pitchFamily="18" charset="0"/>
              </a:rPr>
              <a:t>JSP</a:t>
            </a:r>
            <a:r>
              <a:rPr lang="zh-CN" altLang="en-US" dirty="0">
                <a:solidFill>
                  <a:schemeClr val="tx1"/>
                </a:solidFill>
                <a:latin typeface="Times New Roman" pitchFamily="18" charset="0"/>
                <a:cs typeface="Times New Roman" pitchFamily="18" charset="0"/>
              </a:rPr>
              <a:t>页面的</a:t>
            </a:r>
            <a:r>
              <a:rPr lang="en-US" altLang="zh-CN" dirty="0">
                <a:solidFill>
                  <a:schemeClr val="tx1"/>
                </a:solidFill>
                <a:latin typeface="Times New Roman" pitchFamily="18" charset="0"/>
                <a:cs typeface="Times New Roman" pitchFamily="18" charset="0"/>
              </a:rPr>
              <a:t>Java</a:t>
            </a:r>
            <a:r>
              <a:rPr lang="zh-CN" altLang="en-US" dirty="0">
                <a:solidFill>
                  <a:schemeClr val="tx1"/>
                </a:solidFill>
                <a:latin typeface="Times New Roman" pitchFamily="18" charset="0"/>
                <a:cs typeface="Times New Roman" pitchFamily="18" charset="0"/>
              </a:rPr>
              <a:t>程序片和</a:t>
            </a:r>
            <a:r>
              <a:rPr lang="en-US" altLang="zh-CN" dirty="0">
                <a:solidFill>
                  <a:schemeClr val="tx1"/>
                </a:solidFill>
                <a:latin typeface="Times New Roman" pitchFamily="18" charset="0"/>
                <a:cs typeface="Times New Roman" pitchFamily="18" charset="0"/>
              </a:rPr>
              <a:t>JSP</a:t>
            </a:r>
            <a:r>
              <a:rPr lang="zh-CN" altLang="en-US" dirty="0">
                <a:solidFill>
                  <a:schemeClr val="tx1"/>
                </a:solidFill>
                <a:latin typeface="Times New Roman" pitchFamily="18" charset="0"/>
                <a:cs typeface="Times New Roman" pitchFamily="18" charset="0"/>
              </a:rPr>
              <a:t>表达式中可以使用</a:t>
            </a:r>
            <a:r>
              <a:rPr lang="en-US" altLang="zh-CN" dirty="0">
                <a:solidFill>
                  <a:schemeClr val="tx1"/>
                </a:solidFill>
                <a:latin typeface="Times New Roman" pitchFamily="18" charset="0"/>
                <a:cs typeface="Times New Roman" pitchFamily="18" charset="0"/>
              </a:rPr>
              <a:t>page</a:t>
            </a:r>
            <a:r>
              <a:rPr lang="zh-CN" altLang="en-US" dirty="0">
                <a:solidFill>
                  <a:schemeClr val="tx1"/>
                </a:solidFill>
                <a:latin typeface="Times New Roman" pitchFamily="18" charset="0"/>
                <a:cs typeface="Times New Roman" pitchFamily="18" charset="0"/>
              </a:rPr>
              <a:t>对象。</a:t>
            </a:r>
            <a:endParaRPr lang="zh-CN" altLang="en-US" dirty="0">
              <a:latin typeface="Times New Roman" pitchFamily="18" charset="0"/>
              <a:cs typeface="Times New Roman" pitchFamily="18" charset="0"/>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sz="4800" dirty="0"/>
              <a:t>9.7 其它内置对象</a:t>
            </a:r>
          </a:p>
        </p:txBody>
      </p:sp>
      <p:sp>
        <p:nvSpPr>
          <p:cNvPr id="5" name="内容占位符 4"/>
          <p:cNvSpPr>
            <a:spLocks noGrp="1"/>
          </p:cNvSpPr>
          <p:nvPr>
            <p:ph sz="quarter" idx="13"/>
          </p:nvPr>
        </p:nvSpPr>
        <p:spPr>
          <a:xfrm>
            <a:off x="365760" y="1200150"/>
            <a:ext cx="8454712" cy="3394710"/>
          </a:xfrm>
        </p:spPr>
        <p:txBody>
          <a:bodyPr>
            <a:normAutofit/>
          </a:bodyPr>
          <a:lstStyle/>
          <a:p>
            <a:pPr marL="0" indent="0">
              <a:buNone/>
            </a:pPr>
            <a:r>
              <a:rPr lang="en-US" altLang="zh-CN" sz="2800" b="1" dirty="0">
                <a:solidFill>
                  <a:schemeClr val="tx2"/>
                </a:solidFill>
                <a:latin typeface="Times New Roman" pitchFamily="18" charset="0"/>
                <a:cs typeface="Times New Roman" pitchFamily="18" charset="0"/>
              </a:rPr>
              <a:t>9.7.2 </a:t>
            </a:r>
            <a:r>
              <a:rPr lang="en-US" altLang="zh-CN" sz="2800" b="1" dirty="0" err="1">
                <a:solidFill>
                  <a:schemeClr val="tx2"/>
                </a:solidFill>
                <a:latin typeface="Times New Roman" pitchFamily="18" charset="0"/>
                <a:cs typeface="Times New Roman" pitchFamily="18" charset="0"/>
              </a:rPr>
              <a:t>pageContext</a:t>
            </a:r>
            <a:r>
              <a:rPr lang="zh-CN" altLang="en-US" sz="2800" b="1" dirty="0">
                <a:solidFill>
                  <a:schemeClr val="tx2"/>
                </a:solidFill>
                <a:latin typeface="Times New Roman" pitchFamily="18" charset="0"/>
                <a:cs typeface="Times New Roman" pitchFamily="18" charset="0"/>
              </a:rPr>
              <a:t>对象</a:t>
            </a:r>
            <a:endParaRPr lang="zh-CN" altLang="en-US" sz="2800" dirty="0">
              <a:solidFill>
                <a:schemeClr val="tx2"/>
              </a:solidFill>
              <a:latin typeface="Times New Roman" pitchFamily="18" charset="0"/>
              <a:cs typeface="Times New Roman" pitchFamily="18" charset="0"/>
            </a:endParaRPr>
          </a:p>
          <a:p>
            <a:pPr marL="0" indent="457200">
              <a:buNone/>
            </a:pPr>
            <a:r>
              <a:rPr lang="zh-CN" altLang="en-US" sz="2200" dirty="0">
                <a:solidFill>
                  <a:schemeClr val="tx1"/>
                </a:solidFill>
                <a:latin typeface="Times New Roman" pitchFamily="18" charset="0"/>
                <a:cs typeface="Times New Roman" pitchFamily="18" charset="0"/>
              </a:rPr>
              <a:t>一般常用</a:t>
            </a:r>
            <a:r>
              <a:rPr lang="en-US" altLang="zh-CN" sz="2200" dirty="0" err="1">
                <a:solidFill>
                  <a:schemeClr val="tx1"/>
                </a:solidFill>
                <a:latin typeface="Times New Roman" pitchFamily="18" charset="0"/>
                <a:cs typeface="Times New Roman" pitchFamily="18" charset="0"/>
              </a:rPr>
              <a:t>pageContext</a:t>
            </a:r>
            <a:r>
              <a:rPr lang="zh-CN" altLang="en-US" sz="2200" dirty="0">
                <a:solidFill>
                  <a:schemeClr val="tx1"/>
                </a:solidFill>
                <a:latin typeface="Times New Roman" pitchFamily="18" charset="0"/>
                <a:cs typeface="Times New Roman" pitchFamily="18" charset="0"/>
              </a:rPr>
              <a:t>对象获取当前页面运行的一些属性，还可以直接操作与某些</a:t>
            </a:r>
            <a:r>
              <a:rPr lang="en-US" altLang="zh-CN" sz="2200" dirty="0">
                <a:solidFill>
                  <a:schemeClr val="tx1"/>
                </a:solidFill>
                <a:latin typeface="Times New Roman" pitchFamily="18" charset="0"/>
                <a:cs typeface="Times New Roman" pitchFamily="18" charset="0"/>
              </a:rPr>
              <a:t>JSP</a:t>
            </a:r>
            <a:r>
              <a:rPr lang="zh-CN" altLang="en-US" sz="2200" dirty="0">
                <a:solidFill>
                  <a:schemeClr val="tx1"/>
                </a:solidFill>
                <a:latin typeface="Times New Roman" pitchFamily="18" charset="0"/>
                <a:cs typeface="Times New Roman" pitchFamily="18" charset="0"/>
              </a:rPr>
              <a:t>对象绑定在一起的参数或者</a:t>
            </a:r>
            <a:r>
              <a:rPr lang="en-US" altLang="zh-CN" sz="2200" dirty="0">
                <a:solidFill>
                  <a:schemeClr val="tx1"/>
                </a:solidFill>
                <a:latin typeface="Times New Roman" pitchFamily="18" charset="0"/>
                <a:cs typeface="Times New Roman" pitchFamily="18" charset="0"/>
              </a:rPr>
              <a:t>Java</a:t>
            </a:r>
            <a:r>
              <a:rPr lang="zh-CN" altLang="en-US" sz="2200" dirty="0">
                <a:solidFill>
                  <a:schemeClr val="tx1"/>
                </a:solidFill>
                <a:latin typeface="Times New Roman" pitchFamily="18" charset="0"/>
                <a:cs typeface="Times New Roman" pitchFamily="18" charset="0"/>
              </a:rPr>
              <a:t>对象。该对象为我们提供了</a:t>
            </a:r>
            <a:r>
              <a:rPr lang="en-US" altLang="zh-CN" sz="2200" dirty="0">
                <a:solidFill>
                  <a:schemeClr val="tx1"/>
                </a:solidFill>
                <a:latin typeface="Times New Roman" pitchFamily="18" charset="0"/>
                <a:cs typeface="Times New Roman" pitchFamily="18" charset="0"/>
              </a:rPr>
              <a:t>4</a:t>
            </a:r>
            <a:r>
              <a:rPr lang="zh-CN" altLang="en-US" sz="2200" dirty="0">
                <a:solidFill>
                  <a:schemeClr val="tx1"/>
                </a:solidFill>
                <a:latin typeface="Times New Roman" pitchFamily="18" charset="0"/>
                <a:cs typeface="Times New Roman" pitchFamily="18" charset="0"/>
              </a:rPr>
              <a:t>个范围常量：</a:t>
            </a:r>
          </a:p>
          <a:p>
            <a:pPr marL="0" lvl="0" indent="0">
              <a:buNone/>
            </a:pPr>
            <a:r>
              <a:rPr lang="en-US" altLang="zh-CN" sz="2200" dirty="0">
                <a:solidFill>
                  <a:schemeClr val="tx1"/>
                </a:solidFill>
                <a:latin typeface="Times New Roman" pitchFamily="18" charset="0"/>
                <a:cs typeface="Times New Roman" pitchFamily="18" charset="0"/>
              </a:rPr>
              <a:t>PAGE_SCOPE  </a:t>
            </a:r>
            <a:r>
              <a:rPr lang="zh-CN" altLang="en-US" sz="2200" dirty="0">
                <a:solidFill>
                  <a:schemeClr val="tx1"/>
                </a:solidFill>
                <a:latin typeface="Times New Roman" pitchFamily="18" charset="0"/>
                <a:cs typeface="Times New Roman" pitchFamily="18" charset="0"/>
              </a:rPr>
              <a:t>代表</a:t>
            </a:r>
            <a:r>
              <a:rPr lang="en-US" altLang="zh-CN" sz="2200" dirty="0">
                <a:solidFill>
                  <a:schemeClr val="tx1"/>
                </a:solidFill>
                <a:latin typeface="Times New Roman" pitchFamily="18" charset="0"/>
                <a:cs typeface="Times New Roman" pitchFamily="18" charset="0"/>
              </a:rPr>
              <a:t>Page</a:t>
            </a:r>
            <a:r>
              <a:rPr lang="zh-CN" altLang="en-US" sz="2200" dirty="0">
                <a:solidFill>
                  <a:schemeClr val="tx1"/>
                </a:solidFill>
                <a:latin typeface="Times New Roman" pitchFamily="18" charset="0"/>
                <a:cs typeface="Times New Roman" pitchFamily="18" charset="0"/>
              </a:rPr>
              <a:t>范围</a:t>
            </a:r>
          </a:p>
          <a:p>
            <a:pPr marL="0" lvl="0" indent="0">
              <a:buNone/>
            </a:pPr>
            <a:r>
              <a:rPr lang="en-US" altLang="zh-CN" sz="2200" dirty="0">
                <a:solidFill>
                  <a:schemeClr val="tx1"/>
                </a:solidFill>
                <a:latin typeface="Times New Roman" pitchFamily="18" charset="0"/>
                <a:cs typeface="Times New Roman" pitchFamily="18" charset="0"/>
              </a:rPr>
              <a:t>REQUEST_SCOPE</a:t>
            </a:r>
            <a:r>
              <a:rPr lang="zh-CN" altLang="en-US" sz="2200" dirty="0">
                <a:solidFill>
                  <a:schemeClr val="tx1"/>
                </a:solidFill>
                <a:latin typeface="Times New Roman" pitchFamily="18" charset="0"/>
                <a:cs typeface="Times New Roman" pitchFamily="18" charset="0"/>
              </a:rPr>
              <a:t>代表</a:t>
            </a:r>
            <a:r>
              <a:rPr lang="en-US" altLang="zh-CN" sz="2200" dirty="0">
                <a:solidFill>
                  <a:schemeClr val="tx1"/>
                </a:solidFill>
                <a:latin typeface="Times New Roman" pitchFamily="18" charset="0"/>
                <a:cs typeface="Times New Roman" pitchFamily="18" charset="0"/>
              </a:rPr>
              <a:t>Request</a:t>
            </a:r>
            <a:r>
              <a:rPr lang="zh-CN" altLang="en-US" sz="2200" dirty="0">
                <a:solidFill>
                  <a:schemeClr val="tx1"/>
                </a:solidFill>
                <a:latin typeface="Times New Roman" pitchFamily="18" charset="0"/>
                <a:cs typeface="Times New Roman" pitchFamily="18" charset="0"/>
              </a:rPr>
              <a:t>范围</a:t>
            </a:r>
          </a:p>
          <a:p>
            <a:pPr marL="0" lvl="0" indent="0">
              <a:buNone/>
            </a:pPr>
            <a:r>
              <a:rPr lang="en-US" altLang="zh-CN" sz="2200" dirty="0">
                <a:solidFill>
                  <a:schemeClr val="tx1"/>
                </a:solidFill>
                <a:latin typeface="Times New Roman" pitchFamily="18" charset="0"/>
                <a:cs typeface="Times New Roman" pitchFamily="18" charset="0"/>
              </a:rPr>
              <a:t>SESSION_SCOPE </a:t>
            </a:r>
            <a:r>
              <a:rPr lang="zh-CN" altLang="en-US" sz="2200" dirty="0">
                <a:solidFill>
                  <a:schemeClr val="tx1"/>
                </a:solidFill>
                <a:latin typeface="Times New Roman" pitchFamily="18" charset="0"/>
                <a:cs typeface="Times New Roman" pitchFamily="18" charset="0"/>
              </a:rPr>
              <a:t>代表</a:t>
            </a:r>
            <a:r>
              <a:rPr lang="en-US" altLang="zh-CN" sz="2200" dirty="0">
                <a:solidFill>
                  <a:schemeClr val="tx1"/>
                </a:solidFill>
                <a:latin typeface="Times New Roman" pitchFamily="18" charset="0"/>
                <a:cs typeface="Times New Roman" pitchFamily="18" charset="0"/>
              </a:rPr>
              <a:t>Session</a:t>
            </a:r>
            <a:r>
              <a:rPr lang="zh-CN" altLang="en-US" sz="2200" dirty="0">
                <a:solidFill>
                  <a:schemeClr val="tx1"/>
                </a:solidFill>
                <a:latin typeface="Times New Roman" pitchFamily="18" charset="0"/>
                <a:cs typeface="Times New Roman" pitchFamily="18" charset="0"/>
              </a:rPr>
              <a:t>范围</a:t>
            </a:r>
          </a:p>
          <a:p>
            <a:pPr marL="0" lvl="0" indent="0">
              <a:buNone/>
            </a:pPr>
            <a:r>
              <a:rPr lang="en-US" altLang="zh-CN" sz="2200" dirty="0">
                <a:solidFill>
                  <a:schemeClr val="tx1"/>
                </a:solidFill>
                <a:latin typeface="Times New Roman" pitchFamily="18" charset="0"/>
                <a:cs typeface="Times New Roman" pitchFamily="18" charset="0"/>
              </a:rPr>
              <a:t>APPLICATION_SCOPE </a:t>
            </a:r>
            <a:r>
              <a:rPr lang="zh-CN" altLang="en-US" sz="2200" dirty="0">
                <a:solidFill>
                  <a:schemeClr val="tx1"/>
                </a:solidFill>
                <a:latin typeface="Times New Roman" pitchFamily="18" charset="0"/>
                <a:cs typeface="Times New Roman" pitchFamily="18" charset="0"/>
              </a:rPr>
              <a:t>代表</a:t>
            </a:r>
            <a:r>
              <a:rPr lang="en-US" altLang="zh-CN" sz="2200" dirty="0">
                <a:solidFill>
                  <a:schemeClr val="tx1"/>
                </a:solidFill>
                <a:latin typeface="Times New Roman" pitchFamily="18" charset="0"/>
                <a:cs typeface="Times New Roman" pitchFamily="18" charset="0"/>
              </a:rPr>
              <a:t>Application</a:t>
            </a:r>
            <a:r>
              <a:rPr lang="zh-CN" altLang="en-US" sz="2200" dirty="0">
                <a:solidFill>
                  <a:schemeClr val="tx1"/>
                </a:solidFill>
                <a:latin typeface="Times New Roman" pitchFamily="18" charset="0"/>
                <a:cs typeface="Times New Roman" pitchFamily="18" charset="0"/>
              </a:rPr>
              <a:t>范围</a:t>
            </a:r>
          </a:p>
          <a:p>
            <a:endParaRPr lang="zh-CN" altLang="en-US" sz="2200" dirty="0">
              <a:solidFill>
                <a:schemeClr val="tx1"/>
              </a:solidFill>
            </a:endParaRPr>
          </a:p>
        </p:txBody>
      </p:sp>
    </p:spTree>
    <p:extLst>
      <p:ext uri="{BB962C8B-B14F-4D97-AF65-F5344CB8AC3E}">
        <p14:creationId xmlns:p14="http://schemas.microsoft.com/office/powerpoint/2010/main" val="354184820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sz="4800" dirty="0"/>
              <a:t>9.7 其它内置对象</a:t>
            </a:r>
          </a:p>
        </p:txBody>
      </p:sp>
      <p:sp>
        <p:nvSpPr>
          <p:cNvPr id="3" name="内容占位符 2"/>
          <p:cNvSpPr>
            <a:spLocks noGrp="1"/>
          </p:cNvSpPr>
          <p:nvPr>
            <p:ph idx="1"/>
          </p:nvPr>
        </p:nvSpPr>
        <p:spPr>
          <a:xfrm>
            <a:off x="467544" y="1347614"/>
            <a:ext cx="8219256" cy="3535041"/>
          </a:xfrm>
        </p:spPr>
        <p:txBody>
          <a:bodyPr>
            <a:normAutofit/>
          </a:bodyPr>
          <a:lstStyle/>
          <a:p>
            <a:pPr marL="0" indent="0">
              <a:buNone/>
            </a:pPr>
            <a:r>
              <a:rPr lang="en-US" altLang="zh-CN" sz="2800" b="1" dirty="0">
                <a:solidFill>
                  <a:schemeClr val="tx2"/>
                </a:solidFill>
                <a:latin typeface="Times New Roman" pitchFamily="18" charset="0"/>
                <a:cs typeface="Times New Roman" pitchFamily="18" charset="0"/>
              </a:rPr>
              <a:t>9.7.3 </a:t>
            </a:r>
            <a:r>
              <a:rPr lang="en-US" altLang="zh-CN" sz="2800" b="1" dirty="0" err="1">
                <a:solidFill>
                  <a:schemeClr val="tx2"/>
                </a:solidFill>
                <a:latin typeface="Times New Roman" pitchFamily="18" charset="0"/>
                <a:cs typeface="Times New Roman" pitchFamily="18" charset="0"/>
              </a:rPr>
              <a:t>config</a:t>
            </a:r>
            <a:r>
              <a:rPr lang="zh-CN" altLang="en-US" sz="2800" b="1" dirty="0">
                <a:solidFill>
                  <a:schemeClr val="tx2"/>
                </a:solidFill>
                <a:latin typeface="Times New Roman" pitchFamily="18" charset="0"/>
                <a:cs typeface="Times New Roman" pitchFamily="18" charset="0"/>
              </a:rPr>
              <a:t>对象</a:t>
            </a:r>
          </a:p>
          <a:p>
            <a:pPr marL="0" indent="0">
              <a:buNone/>
            </a:pPr>
            <a:r>
              <a:rPr lang="en-US" altLang="zh-CN" dirty="0">
                <a:solidFill>
                  <a:schemeClr val="tx1"/>
                </a:solidFill>
                <a:latin typeface="Times New Roman" pitchFamily="18" charset="0"/>
                <a:cs typeface="Times New Roman" pitchFamily="18" charset="0"/>
              </a:rPr>
              <a:t>     </a:t>
            </a:r>
            <a:r>
              <a:rPr lang="en-US" altLang="zh-CN" dirty="0" err="1">
                <a:solidFill>
                  <a:schemeClr val="tx1"/>
                </a:solidFill>
                <a:latin typeface="Times New Roman" pitchFamily="18" charset="0"/>
                <a:cs typeface="Times New Roman" pitchFamily="18" charset="0"/>
              </a:rPr>
              <a:t>Config</a:t>
            </a:r>
            <a:r>
              <a:rPr lang="zh-CN" altLang="en-US" dirty="0">
                <a:solidFill>
                  <a:schemeClr val="tx1"/>
                </a:solidFill>
                <a:latin typeface="Times New Roman" pitchFamily="18" charset="0"/>
                <a:cs typeface="Times New Roman" pitchFamily="18" charset="0"/>
              </a:rPr>
              <a:t>对象代表当前</a:t>
            </a:r>
            <a:r>
              <a:rPr lang="en-US" altLang="zh-CN" dirty="0">
                <a:solidFill>
                  <a:schemeClr val="tx1"/>
                </a:solidFill>
                <a:latin typeface="Times New Roman" pitchFamily="18" charset="0"/>
                <a:cs typeface="Times New Roman" pitchFamily="18" charset="0"/>
              </a:rPr>
              <a:t>JSP</a:t>
            </a:r>
            <a:r>
              <a:rPr lang="zh-CN" altLang="en-US" dirty="0">
                <a:solidFill>
                  <a:schemeClr val="tx1"/>
                </a:solidFill>
                <a:latin typeface="Times New Roman" pitchFamily="18" charset="0"/>
                <a:cs typeface="Times New Roman" pitchFamily="18" charset="0"/>
              </a:rPr>
              <a:t>配置信息。如果在</a:t>
            </a:r>
            <a:r>
              <a:rPr lang="en-US" altLang="zh-CN" dirty="0">
                <a:solidFill>
                  <a:schemeClr val="tx1"/>
                </a:solidFill>
                <a:latin typeface="Times New Roman" pitchFamily="18" charset="0"/>
                <a:cs typeface="Times New Roman" pitchFamily="18" charset="0"/>
              </a:rPr>
              <a:t>web.xml</a:t>
            </a:r>
            <a:r>
              <a:rPr lang="zh-CN" altLang="en-US" dirty="0">
                <a:solidFill>
                  <a:schemeClr val="tx1"/>
                </a:solidFill>
                <a:latin typeface="Times New Roman" pitchFamily="18" charset="0"/>
                <a:cs typeface="Times New Roman" pitchFamily="18" charset="0"/>
              </a:rPr>
              <a:t>文件中，针对某个</a:t>
            </a:r>
            <a:r>
              <a:rPr lang="en-US" altLang="zh-CN" dirty="0">
                <a:solidFill>
                  <a:schemeClr val="tx1"/>
                </a:solidFill>
                <a:latin typeface="Times New Roman" pitchFamily="18" charset="0"/>
                <a:cs typeface="Times New Roman" pitchFamily="18" charset="0"/>
              </a:rPr>
              <a:t>Servlet</a:t>
            </a:r>
            <a:r>
              <a:rPr lang="zh-CN" altLang="en-US" dirty="0">
                <a:solidFill>
                  <a:schemeClr val="tx1"/>
                </a:solidFill>
                <a:latin typeface="Times New Roman" pitchFamily="18" charset="0"/>
                <a:cs typeface="Times New Roman" pitchFamily="18" charset="0"/>
              </a:rPr>
              <a:t>文件或</a:t>
            </a:r>
            <a:r>
              <a:rPr lang="en-US" altLang="zh-CN" dirty="0">
                <a:solidFill>
                  <a:schemeClr val="tx1"/>
                </a:solidFill>
                <a:latin typeface="Times New Roman" pitchFamily="18" charset="0"/>
                <a:cs typeface="Times New Roman" pitchFamily="18" charset="0"/>
              </a:rPr>
              <a:t>JSP</a:t>
            </a:r>
            <a:r>
              <a:rPr lang="zh-CN" altLang="en-US" dirty="0">
                <a:solidFill>
                  <a:schemeClr val="tx1"/>
                </a:solidFill>
                <a:latin typeface="Times New Roman" pitchFamily="18" charset="0"/>
                <a:cs typeface="Times New Roman" pitchFamily="18" charset="0"/>
              </a:rPr>
              <a:t>文件设置了初始化参数，则可以通过</a:t>
            </a:r>
            <a:r>
              <a:rPr lang="en-US" altLang="zh-CN" dirty="0" err="1">
                <a:solidFill>
                  <a:schemeClr val="tx1"/>
                </a:solidFill>
                <a:latin typeface="Times New Roman" pitchFamily="18" charset="0"/>
                <a:cs typeface="Times New Roman" pitchFamily="18" charset="0"/>
              </a:rPr>
              <a:t>config</a:t>
            </a:r>
            <a:r>
              <a:rPr lang="zh-CN" altLang="en-US" dirty="0">
                <a:solidFill>
                  <a:schemeClr val="tx1"/>
                </a:solidFill>
                <a:latin typeface="Times New Roman" pitchFamily="18" charset="0"/>
                <a:cs typeface="Times New Roman" pitchFamily="18" charset="0"/>
              </a:rPr>
              <a:t>对象来获取这些初始化参数。</a:t>
            </a:r>
          </a:p>
          <a:p>
            <a:pPr marL="0" indent="0">
              <a:buNone/>
            </a:pPr>
            <a:endParaRPr lang="zh-CN" altLang="en-US" dirty="0">
              <a:solidFill>
                <a:schemeClr val="tx1"/>
              </a:solidFill>
            </a:endParaRPr>
          </a:p>
        </p:txBody>
      </p:sp>
    </p:spTree>
    <p:extLst>
      <p:ext uri="{BB962C8B-B14F-4D97-AF65-F5344CB8AC3E}">
        <p14:creationId xmlns:p14="http://schemas.microsoft.com/office/powerpoint/2010/main" val="27249461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4800" dirty="0"/>
              <a:t>9.8 </a:t>
            </a:r>
            <a:r>
              <a:rPr lang="zh-CN" altLang="en-US" sz="4800" dirty="0"/>
              <a:t>思考题</a:t>
            </a:r>
          </a:p>
        </p:txBody>
      </p:sp>
      <p:graphicFrame>
        <p:nvGraphicFramePr>
          <p:cNvPr id="5" name="内容占位符 4"/>
          <p:cNvGraphicFramePr>
            <a:graphicFrameLocks noGrp="1"/>
          </p:cNvGraphicFramePr>
          <p:nvPr>
            <p:ph idx="1"/>
            <p:extLst>
              <p:ext uri="{D42A27DB-BD31-4B8C-83A1-F6EECF244321}">
                <p14:modId xmlns:p14="http://schemas.microsoft.com/office/powerpoint/2010/main" val="1985519005"/>
              </p:ext>
            </p:extLst>
          </p:nvPr>
        </p:nvGraphicFramePr>
        <p:xfrm>
          <a:off x="527875" y="1275606"/>
          <a:ext cx="8229600" cy="33843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4800" dirty="0"/>
              <a:t>9.8 </a:t>
            </a:r>
            <a:r>
              <a:rPr lang="zh-CN" altLang="en-US" sz="4800" dirty="0"/>
              <a:t>思考题</a:t>
            </a:r>
          </a:p>
        </p:txBody>
      </p:sp>
      <p:graphicFrame>
        <p:nvGraphicFramePr>
          <p:cNvPr id="5" name="内容占位符 4"/>
          <p:cNvGraphicFramePr>
            <a:graphicFrameLocks noGrp="1"/>
          </p:cNvGraphicFramePr>
          <p:nvPr>
            <p:ph idx="1"/>
            <p:extLst>
              <p:ext uri="{D42A27DB-BD31-4B8C-83A1-F6EECF244321}">
                <p14:modId xmlns:p14="http://schemas.microsoft.com/office/powerpoint/2010/main" val="2059934166"/>
              </p:ext>
            </p:extLst>
          </p:nvPr>
        </p:nvGraphicFramePr>
        <p:xfrm>
          <a:off x="107504" y="1275606"/>
          <a:ext cx="8301608" cy="345638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43000" y="1131590"/>
            <a:ext cx="9001000" cy="2975110"/>
          </a:xfrm>
          <a:prstGeom prst="rect">
            <a:avLst/>
          </a:prstGeom>
        </p:spPr>
        <p:txBody>
          <a:bodyPr wrap="square">
            <a:spAutoFit/>
          </a:bodyPr>
          <a:lstStyle/>
          <a:p>
            <a:pPr>
              <a:lnSpc>
                <a:spcPct val="150000"/>
              </a:lnSpc>
            </a:pPr>
            <a:r>
              <a:rPr lang="zh-CN" altLang="en-US" sz="2400" dirty="0">
                <a:latin typeface="Times New Roman" pitchFamily="18" charset="0"/>
                <a:cs typeface="Times New Roman" pitchFamily="18" charset="0"/>
              </a:rPr>
              <a:t>根据内置对象的作用可以分成如下四类：</a:t>
            </a:r>
          </a:p>
          <a:p>
            <a:pPr>
              <a:lnSpc>
                <a:spcPct val="150000"/>
              </a:lnSpc>
            </a:pPr>
            <a:r>
              <a:rPr lang="zh-CN" altLang="en-US" sz="2400" dirty="0">
                <a:latin typeface="Times New Roman" pitchFamily="18" charset="0"/>
                <a:cs typeface="Times New Roman" pitchFamily="18" charset="0"/>
              </a:rPr>
              <a:t>   第一类：与</a:t>
            </a:r>
            <a:r>
              <a:rPr lang="en-US" altLang="zh-CN" sz="2600" b="1" dirty="0">
                <a:solidFill>
                  <a:schemeClr val="tx2"/>
                </a:solidFill>
                <a:latin typeface="Times New Roman" pitchFamily="18" charset="0"/>
                <a:cs typeface="Times New Roman" pitchFamily="18" charset="0"/>
              </a:rPr>
              <a:t>Servlet</a:t>
            </a:r>
            <a:r>
              <a:rPr lang="zh-CN" altLang="en-US" sz="2400" dirty="0">
                <a:latin typeface="Times New Roman" pitchFamily="18" charset="0"/>
                <a:cs typeface="Times New Roman" pitchFamily="18" charset="0"/>
              </a:rPr>
              <a:t>有关：</a:t>
            </a:r>
            <a:r>
              <a:rPr lang="en-US" altLang="zh-CN" sz="2400" dirty="0">
                <a:latin typeface="Times New Roman" pitchFamily="18" charset="0"/>
                <a:cs typeface="Times New Roman" pitchFamily="18" charset="0"/>
              </a:rPr>
              <a:t>page</a:t>
            </a:r>
            <a:r>
              <a:rPr lang="zh-CN" altLang="en-US" sz="2400" dirty="0">
                <a:latin typeface="Times New Roman" pitchFamily="18" charset="0"/>
                <a:cs typeface="Times New Roman" pitchFamily="18" charset="0"/>
              </a:rPr>
              <a:t>和</a:t>
            </a:r>
            <a:r>
              <a:rPr lang="en-US" altLang="zh-CN" sz="2400" dirty="0" err="1">
                <a:latin typeface="Times New Roman" pitchFamily="18" charset="0"/>
                <a:cs typeface="Times New Roman" pitchFamily="18" charset="0"/>
              </a:rPr>
              <a:t>config</a:t>
            </a:r>
            <a:endParaRPr lang="en-US" altLang="zh-CN" sz="2400" dirty="0">
              <a:latin typeface="Times New Roman" pitchFamily="18" charset="0"/>
              <a:cs typeface="Times New Roman" pitchFamily="18" charset="0"/>
            </a:endParaRPr>
          </a:p>
          <a:p>
            <a:pPr>
              <a:lnSpc>
                <a:spcPct val="150000"/>
              </a:lnSpc>
            </a:pPr>
            <a:r>
              <a:rPr lang="zh-CN" altLang="en-US" sz="2400" dirty="0">
                <a:latin typeface="Times New Roman" pitchFamily="18" charset="0"/>
                <a:cs typeface="Times New Roman" pitchFamily="18" charset="0"/>
              </a:rPr>
              <a:t>   第二类：与</a:t>
            </a:r>
            <a:r>
              <a:rPr lang="en-US" altLang="zh-CN" sz="2600" b="1" dirty="0" err="1">
                <a:solidFill>
                  <a:schemeClr val="tx2"/>
                </a:solidFill>
                <a:latin typeface="Times New Roman" pitchFamily="18" charset="0"/>
                <a:cs typeface="Times New Roman" pitchFamily="18" charset="0"/>
              </a:rPr>
              <a:t>Input/Output</a:t>
            </a:r>
            <a:r>
              <a:rPr lang="zh-CN" altLang="en-US" sz="2400" dirty="0">
                <a:latin typeface="Times New Roman" pitchFamily="18" charset="0"/>
                <a:cs typeface="Times New Roman" pitchFamily="18" charset="0"/>
              </a:rPr>
              <a:t>有关：</a:t>
            </a:r>
            <a:r>
              <a:rPr lang="en-US" altLang="zh-CN" sz="2400" dirty="0">
                <a:latin typeface="Times New Roman" pitchFamily="18" charset="0"/>
                <a:cs typeface="Times New Roman" pitchFamily="18" charset="0"/>
              </a:rPr>
              <a:t>out</a:t>
            </a:r>
            <a:r>
              <a:rPr lang="zh-CN" altLang="en-US" sz="2400" dirty="0">
                <a:latin typeface="Times New Roman" pitchFamily="18" charset="0"/>
                <a:cs typeface="Times New Roman" pitchFamily="18" charset="0"/>
              </a:rPr>
              <a:t>，</a:t>
            </a:r>
            <a:r>
              <a:rPr lang="en-US" altLang="zh-CN" sz="2400" dirty="0">
                <a:latin typeface="Times New Roman" pitchFamily="18" charset="0"/>
                <a:cs typeface="Times New Roman" pitchFamily="18" charset="0"/>
              </a:rPr>
              <a:t>request</a:t>
            </a:r>
            <a:r>
              <a:rPr lang="zh-CN" altLang="en-US" sz="2400" dirty="0">
                <a:latin typeface="Times New Roman" pitchFamily="18" charset="0"/>
                <a:cs typeface="Times New Roman" pitchFamily="18" charset="0"/>
              </a:rPr>
              <a:t>和</a:t>
            </a:r>
            <a:r>
              <a:rPr lang="en-US" altLang="zh-CN" sz="2400" dirty="0">
                <a:latin typeface="Times New Roman" pitchFamily="18" charset="0"/>
                <a:cs typeface="Times New Roman" pitchFamily="18" charset="0"/>
              </a:rPr>
              <a:t>response</a:t>
            </a:r>
          </a:p>
          <a:p>
            <a:pPr>
              <a:lnSpc>
                <a:spcPct val="150000"/>
              </a:lnSpc>
            </a:pPr>
            <a:r>
              <a:rPr lang="zh-CN" altLang="en-US" sz="2400" dirty="0">
                <a:latin typeface="Times New Roman" pitchFamily="18" charset="0"/>
                <a:cs typeface="Times New Roman" pitchFamily="18" charset="0"/>
              </a:rPr>
              <a:t>   第三类：与</a:t>
            </a:r>
            <a:r>
              <a:rPr lang="en-US" altLang="zh-CN" sz="2600" b="1" dirty="0">
                <a:solidFill>
                  <a:schemeClr val="tx2"/>
                </a:solidFill>
                <a:latin typeface="Times New Roman" pitchFamily="18" charset="0"/>
                <a:cs typeface="Times New Roman" pitchFamily="18" charset="0"/>
              </a:rPr>
              <a:t>Context</a:t>
            </a:r>
            <a:r>
              <a:rPr lang="zh-CN" altLang="en-US" sz="2400" dirty="0">
                <a:latin typeface="Times New Roman" pitchFamily="18" charset="0"/>
                <a:cs typeface="Times New Roman" pitchFamily="18" charset="0"/>
              </a:rPr>
              <a:t>有关：</a:t>
            </a:r>
            <a:r>
              <a:rPr lang="en-US" altLang="zh-CN" sz="2400" dirty="0">
                <a:latin typeface="Times New Roman" pitchFamily="18" charset="0"/>
                <a:cs typeface="Times New Roman" pitchFamily="18" charset="0"/>
              </a:rPr>
              <a:t>application</a:t>
            </a:r>
            <a:r>
              <a:rPr lang="zh-CN" altLang="en-US" sz="2400" dirty="0">
                <a:latin typeface="Times New Roman" pitchFamily="18" charset="0"/>
                <a:cs typeface="Times New Roman" pitchFamily="18" charset="0"/>
              </a:rPr>
              <a:t>，</a:t>
            </a:r>
            <a:r>
              <a:rPr lang="en-US" altLang="zh-CN" sz="2400" dirty="0">
                <a:latin typeface="Times New Roman" pitchFamily="18" charset="0"/>
                <a:cs typeface="Times New Roman" pitchFamily="18" charset="0"/>
              </a:rPr>
              <a:t>session</a:t>
            </a:r>
            <a:r>
              <a:rPr lang="zh-CN" altLang="en-US" sz="2400" dirty="0">
                <a:latin typeface="Times New Roman" pitchFamily="18" charset="0"/>
                <a:cs typeface="Times New Roman" pitchFamily="18" charset="0"/>
              </a:rPr>
              <a:t>和</a:t>
            </a:r>
            <a:r>
              <a:rPr lang="en-US" altLang="zh-CN" sz="2400" dirty="0" err="1">
                <a:latin typeface="Times New Roman" pitchFamily="18" charset="0"/>
                <a:cs typeface="Times New Roman" pitchFamily="18" charset="0"/>
              </a:rPr>
              <a:t>pageContext</a:t>
            </a:r>
            <a:endParaRPr lang="en-US" altLang="zh-CN" sz="2400" dirty="0">
              <a:latin typeface="Times New Roman" pitchFamily="18" charset="0"/>
              <a:cs typeface="Times New Roman" pitchFamily="18" charset="0"/>
            </a:endParaRPr>
          </a:p>
          <a:p>
            <a:pPr>
              <a:lnSpc>
                <a:spcPct val="150000"/>
              </a:lnSpc>
            </a:pPr>
            <a:r>
              <a:rPr lang="zh-CN" altLang="en-US" sz="2400" dirty="0">
                <a:latin typeface="Times New Roman" pitchFamily="18" charset="0"/>
                <a:cs typeface="Times New Roman" pitchFamily="18" charset="0"/>
              </a:rPr>
              <a:t>   第四类：与</a:t>
            </a:r>
            <a:r>
              <a:rPr lang="en-US" altLang="zh-CN" sz="2600" b="1" dirty="0">
                <a:solidFill>
                  <a:schemeClr val="tx2"/>
                </a:solidFill>
                <a:latin typeface="Times New Roman" pitchFamily="18" charset="0"/>
                <a:cs typeface="Times New Roman" pitchFamily="18" charset="0"/>
              </a:rPr>
              <a:t>Error</a:t>
            </a:r>
            <a:r>
              <a:rPr lang="zh-CN" altLang="en-US" sz="2400" dirty="0">
                <a:latin typeface="Times New Roman" pitchFamily="18" charset="0"/>
                <a:cs typeface="Times New Roman" pitchFamily="18" charset="0"/>
              </a:rPr>
              <a:t>有关：</a:t>
            </a:r>
            <a:r>
              <a:rPr lang="en-US" altLang="zh-CN" sz="2400" dirty="0">
                <a:latin typeface="Times New Roman" pitchFamily="18" charset="0"/>
                <a:cs typeface="Times New Roman" pitchFamily="18" charset="0"/>
              </a:rPr>
              <a:t>exception</a:t>
            </a:r>
          </a:p>
        </p:txBody>
      </p:sp>
      <p:sp>
        <p:nvSpPr>
          <p:cNvPr id="3" name="标题 1"/>
          <p:cNvSpPr>
            <a:spLocks noGrp="1"/>
          </p:cNvSpPr>
          <p:nvPr>
            <p:ph type="title"/>
          </p:nvPr>
        </p:nvSpPr>
        <p:spPr>
          <a:xfrm>
            <a:off x="457200" y="0"/>
            <a:ext cx="8229600" cy="1200150"/>
          </a:xfrm>
        </p:spPr>
        <p:txBody>
          <a:bodyPr/>
          <a:lstStyle/>
          <a:p>
            <a:r>
              <a:rPr lang="zh-CN" altLang="en-US" dirty="0"/>
              <a:t>引言</a:t>
            </a:r>
          </a:p>
        </p:txBody>
      </p:sp>
    </p:spTree>
    <p:extLst>
      <p:ext uri="{BB962C8B-B14F-4D97-AF65-F5344CB8AC3E}">
        <p14:creationId xmlns:p14="http://schemas.microsoft.com/office/powerpoint/2010/main" val="17067794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79512" y="771550"/>
            <a:ext cx="8352928" cy="4810647"/>
          </a:xfrm>
        </p:spPr>
        <p:txBody>
          <a:bodyPr>
            <a:normAutofit/>
          </a:bodyPr>
          <a:lstStyle/>
          <a:p>
            <a:pPr marL="0" indent="0">
              <a:buNone/>
            </a:pPr>
            <a:r>
              <a:rPr lang="en-US" altLang="zh-CN" dirty="0">
                <a:solidFill>
                  <a:schemeClr val="tx1"/>
                </a:solidFill>
                <a:latin typeface="Times New Roman" pitchFamily="18" charset="0"/>
                <a:cs typeface="Times New Roman" pitchFamily="18" charset="0"/>
              </a:rPr>
              <a:t>JSP</a:t>
            </a:r>
            <a:r>
              <a:rPr lang="zh-CN" altLang="en-US" dirty="0">
                <a:solidFill>
                  <a:schemeClr val="tx1"/>
                </a:solidFill>
                <a:latin typeface="Times New Roman" pitchFamily="18" charset="0"/>
                <a:cs typeface="Times New Roman" pitchFamily="18" charset="0"/>
              </a:rPr>
              <a:t>提供了四种不同时长的作用域：</a:t>
            </a:r>
            <a:r>
              <a:rPr lang="en-US" altLang="zh-CN" dirty="0">
                <a:solidFill>
                  <a:schemeClr val="tx1"/>
                </a:solidFill>
                <a:latin typeface="Times New Roman" pitchFamily="18" charset="0"/>
                <a:cs typeface="Times New Roman" pitchFamily="18" charset="0"/>
              </a:rPr>
              <a:t>page</a:t>
            </a:r>
            <a:r>
              <a:rPr lang="zh-CN" altLang="en-US" dirty="0">
                <a:solidFill>
                  <a:schemeClr val="tx1"/>
                </a:solidFill>
                <a:latin typeface="Times New Roman" pitchFamily="18" charset="0"/>
                <a:cs typeface="Times New Roman" pitchFamily="18" charset="0"/>
              </a:rPr>
              <a:t>、</a:t>
            </a:r>
            <a:r>
              <a:rPr lang="en-US" altLang="zh-CN" dirty="0">
                <a:solidFill>
                  <a:schemeClr val="tx1"/>
                </a:solidFill>
                <a:latin typeface="Times New Roman" pitchFamily="18" charset="0"/>
                <a:cs typeface="Times New Roman" pitchFamily="18" charset="0"/>
              </a:rPr>
              <a:t>request</a:t>
            </a:r>
            <a:r>
              <a:rPr lang="zh-CN" altLang="en-US" dirty="0">
                <a:solidFill>
                  <a:schemeClr val="tx1"/>
                </a:solidFill>
                <a:latin typeface="Times New Roman" pitchFamily="18" charset="0"/>
                <a:cs typeface="Times New Roman" pitchFamily="18" charset="0"/>
              </a:rPr>
              <a:t>、</a:t>
            </a:r>
            <a:r>
              <a:rPr lang="en-US" altLang="zh-CN" dirty="0">
                <a:solidFill>
                  <a:schemeClr val="tx1"/>
                </a:solidFill>
                <a:latin typeface="Times New Roman" pitchFamily="18" charset="0"/>
                <a:cs typeface="Times New Roman" pitchFamily="18" charset="0"/>
              </a:rPr>
              <a:t>session</a:t>
            </a:r>
            <a:r>
              <a:rPr lang="zh-CN" altLang="en-US" dirty="0">
                <a:solidFill>
                  <a:schemeClr val="tx1"/>
                </a:solidFill>
                <a:latin typeface="Times New Roman" pitchFamily="18" charset="0"/>
                <a:cs typeface="Times New Roman" pitchFamily="18" charset="0"/>
              </a:rPr>
              <a:t>、</a:t>
            </a:r>
            <a:r>
              <a:rPr lang="en-US" altLang="zh-CN" dirty="0">
                <a:solidFill>
                  <a:schemeClr val="tx1"/>
                </a:solidFill>
                <a:latin typeface="Times New Roman" pitchFamily="18" charset="0"/>
                <a:cs typeface="Times New Roman" pitchFamily="18" charset="0"/>
              </a:rPr>
              <a:t>application</a:t>
            </a:r>
            <a:r>
              <a:rPr lang="zh-CN" altLang="en-US" dirty="0">
                <a:solidFill>
                  <a:schemeClr val="tx1"/>
                </a:solidFill>
                <a:latin typeface="Times New Roman" pitchFamily="18" charset="0"/>
                <a:cs typeface="Times New Roman" pitchFamily="18" charset="0"/>
              </a:rPr>
              <a:t>，下面分别对其具体有效期进行说明：</a:t>
            </a:r>
          </a:p>
          <a:p>
            <a:pPr lvl="0"/>
            <a:r>
              <a:rPr lang="en-US" altLang="zh-CN" sz="2600" b="1" dirty="0">
                <a:solidFill>
                  <a:schemeClr val="tx2"/>
                </a:solidFill>
                <a:latin typeface="Times New Roman" pitchFamily="18" charset="0"/>
                <a:cs typeface="Times New Roman" pitchFamily="18" charset="0"/>
              </a:rPr>
              <a:t>page</a:t>
            </a:r>
            <a:r>
              <a:rPr lang="zh-CN" altLang="en-US" dirty="0">
                <a:solidFill>
                  <a:schemeClr val="tx1"/>
                </a:solidFill>
                <a:latin typeface="Times New Roman" pitchFamily="18" charset="0"/>
                <a:cs typeface="Times New Roman" pitchFamily="18" charset="0"/>
              </a:rPr>
              <a:t>：只在当前页面有效。</a:t>
            </a:r>
          </a:p>
          <a:p>
            <a:pPr lvl="0"/>
            <a:r>
              <a:rPr lang="en-US" altLang="zh-CN" sz="2600" b="1" dirty="0">
                <a:solidFill>
                  <a:schemeClr val="tx2"/>
                </a:solidFill>
                <a:latin typeface="Times New Roman" pitchFamily="18" charset="0"/>
                <a:cs typeface="Times New Roman" pitchFamily="18" charset="0"/>
              </a:rPr>
              <a:t>request</a:t>
            </a:r>
            <a:r>
              <a:rPr lang="zh-CN" altLang="en-US" dirty="0">
                <a:solidFill>
                  <a:schemeClr val="tx1"/>
                </a:solidFill>
                <a:latin typeface="Times New Roman" pitchFamily="18" charset="0"/>
                <a:cs typeface="Times New Roman" pitchFamily="18" charset="0"/>
              </a:rPr>
              <a:t>：在一次请求范围内有效。所谓请求周期，就是指从</a:t>
            </a:r>
            <a:r>
              <a:rPr lang="en-US" altLang="zh-CN" dirty="0">
                <a:solidFill>
                  <a:schemeClr val="tx1"/>
                </a:solidFill>
                <a:latin typeface="Times New Roman" pitchFamily="18" charset="0"/>
                <a:cs typeface="Times New Roman" pitchFamily="18" charset="0"/>
              </a:rPr>
              <a:t>http</a:t>
            </a:r>
            <a:r>
              <a:rPr lang="zh-CN" altLang="en-US" dirty="0">
                <a:solidFill>
                  <a:schemeClr val="tx1"/>
                </a:solidFill>
                <a:latin typeface="Times New Roman" pitchFamily="18" charset="0"/>
                <a:cs typeface="Times New Roman" pitchFamily="18" charset="0"/>
              </a:rPr>
              <a:t>请求发起，到服务器处理结束，返回响应的整个过程。</a:t>
            </a:r>
            <a:endParaRPr lang="en-US" altLang="zh-CN" dirty="0">
              <a:solidFill>
                <a:schemeClr val="tx1"/>
              </a:solidFill>
              <a:latin typeface="Times New Roman" pitchFamily="18" charset="0"/>
              <a:cs typeface="Times New Roman" pitchFamily="18" charset="0"/>
            </a:endParaRPr>
          </a:p>
          <a:p>
            <a:pPr lvl="0"/>
            <a:r>
              <a:rPr lang="en-US" altLang="zh-CN" sz="2600" b="1" dirty="0">
                <a:solidFill>
                  <a:schemeClr val="tx2"/>
                </a:solidFill>
                <a:latin typeface="Times New Roman" pitchFamily="18" charset="0"/>
                <a:cs typeface="Times New Roman" pitchFamily="18" charset="0"/>
              </a:rPr>
              <a:t>session</a:t>
            </a:r>
            <a:r>
              <a:rPr lang="zh-CN" altLang="en-US" dirty="0">
                <a:solidFill>
                  <a:schemeClr val="tx1"/>
                </a:solidFill>
                <a:latin typeface="Times New Roman" pitchFamily="18" charset="0"/>
                <a:cs typeface="Times New Roman" pitchFamily="18" charset="0"/>
              </a:rPr>
              <a:t>：指客户浏览器与服务器一次会话范围内，如果与服务器连接断开，那么</a:t>
            </a:r>
            <a:r>
              <a:rPr lang="en-US" altLang="zh-CN" dirty="0">
                <a:solidFill>
                  <a:schemeClr val="tx1"/>
                </a:solidFill>
                <a:latin typeface="Times New Roman" pitchFamily="18" charset="0"/>
                <a:cs typeface="Times New Roman" pitchFamily="18" charset="0"/>
              </a:rPr>
              <a:t>session</a:t>
            </a:r>
            <a:r>
              <a:rPr lang="zh-CN" altLang="en-US" dirty="0">
                <a:solidFill>
                  <a:schemeClr val="tx1"/>
                </a:solidFill>
                <a:latin typeface="Times New Roman" pitchFamily="18" charset="0"/>
                <a:cs typeface="Times New Roman" pitchFamily="18" charset="0"/>
              </a:rPr>
              <a:t>就结束了。</a:t>
            </a:r>
          </a:p>
          <a:p>
            <a:r>
              <a:rPr lang="en-US" altLang="zh-CN" sz="2600" b="1" dirty="0">
                <a:solidFill>
                  <a:schemeClr val="tx2"/>
                </a:solidFill>
                <a:latin typeface="Times New Roman" pitchFamily="18" charset="0"/>
                <a:cs typeface="Times New Roman" pitchFamily="18" charset="0"/>
              </a:rPr>
              <a:t>application</a:t>
            </a:r>
            <a:r>
              <a:rPr lang="zh-CN" altLang="en-US" dirty="0">
                <a:solidFill>
                  <a:schemeClr val="tx1"/>
                </a:solidFill>
                <a:latin typeface="Times New Roman" pitchFamily="18" charset="0"/>
                <a:cs typeface="Times New Roman" pitchFamily="18" charset="0"/>
              </a:rPr>
              <a:t>：有效范围是整个应用，从应用启动，到应用结束。</a:t>
            </a:r>
          </a:p>
        </p:txBody>
      </p:sp>
      <p:sp>
        <p:nvSpPr>
          <p:cNvPr id="4" name="标题 1"/>
          <p:cNvSpPr>
            <a:spLocks noGrp="1"/>
          </p:cNvSpPr>
          <p:nvPr>
            <p:ph type="title"/>
          </p:nvPr>
        </p:nvSpPr>
        <p:spPr>
          <a:xfrm>
            <a:off x="457200" y="-308570"/>
            <a:ext cx="8229600" cy="1200150"/>
          </a:xfrm>
        </p:spPr>
        <p:txBody>
          <a:bodyPr/>
          <a:lstStyle/>
          <a:p>
            <a:r>
              <a:rPr lang="zh-CN" altLang="en-US" dirty="0"/>
              <a:t>引言</a:t>
            </a:r>
          </a:p>
        </p:txBody>
      </p:sp>
    </p:spTree>
    <p:extLst>
      <p:ext uri="{BB962C8B-B14F-4D97-AF65-F5344CB8AC3E}">
        <p14:creationId xmlns:p14="http://schemas.microsoft.com/office/powerpoint/2010/main" val="19064582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sz="4800" dirty="0"/>
              <a:t>9.1 out对象</a:t>
            </a:r>
          </a:p>
        </p:txBody>
      </p:sp>
      <p:sp>
        <p:nvSpPr>
          <p:cNvPr id="5" name="内容占位符 4"/>
          <p:cNvSpPr>
            <a:spLocks noGrp="1"/>
          </p:cNvSpPr>
          <p:nvPr>
            <p:ph sz="quarter" idx="13"/>
          </p:nvPr>
        </p:nvSpPr>
        <p:spPr>
          <a:xfrm>
            <a:off x="179512" y="1131590"/>
            <a:ext cx="8784976" cy="3394710"/>
          </a:xfrm>
        </p:spPr>
        <p:txBody>
          <a:bodyPr>
            <a:normAutofit/>
          </a:bodyPr>
          <a:lstStyle/>
          <a:p>
            <a:pPr marL="0" indent="0">
              <a:buNone/>
            </a:pPr>
            <a:r>
              <a:rPr lang="en-US" altLang="zh-CN" dirty="0">
                <a:solidFill>
                  <a:schemeClr val="tx1"/>
                </a:solidFill>
                <a:latin typeface="Times New Roman" pitchFamily="18" charset="0"/>
                <a:cs typeface="Times New Roman" pitchFamily="18" charset="0"/>
              </a:rPr>
              <a:t>out</a:t>
            </a:r>
            <a:r>
              <a:rPr lang="zh-CN" altLang="en-US" dirty="0">
                <a:solidFill>
                  <a:schemeClr val="tx1"/>
                </a:solidFill>
                <a:latin typeface="Times New Roman" pitchFamily="18" charset="0"/>
                <a:cs typeface="Times New Roman" pitchFamily="18" charset="0"/>
              </a:rPr>
              <a:t>对象表示一个页面输出流。开发者通常使用</a:t>
            </a:r>
            <a:r>
              <a:rPr lang="en-US" altLang="zh-CN" sz="2600" b="1" dirty="0" err="1">
                <a:solidFill>
                  <a:schemeClr val="tx2"/>
                </a:solidFill>
                <a:latin typeface="Times New Roman" pitchFamily="18" charset="0"/>
                <a:cs typeface="Times New Roman" pitchFamily="18" charset="0"/>
              </a:rPr>
              <a:t>out.print</a:t>
            </a:r>
            <a:r>
              <a:rPr lang="en-US" altLang="zh-CN" sz="2600" b="1" dirty="0">
                <a:solidFill>
                  <a:schemeClr val="tx2"/>
                </a:solidFill>
                <a:latin typeface="Times New Roman" pitchFamily="18" charset="0"/>
                <a:cs typeface="Times New Roman" pitchFamily="18" charset="0"/>
              </a:rPr>
              <a:t>()</a:t>
            </a:r>
            <a:r>
              <a:rPr lang="zh-CN" altLang="en-US" dirty="0">
                <a:solidFill>
                  <a:schemeClr val="tx1"/>
                </a:solidFill>
                <a:latin typeface="Times New Roman" pitchFamily="18" charset="0"/>
                <a:cs typeface="Times New Roman" pitchFamily="18" charset="0"/>
              </a:rPr>
              <a:t>和</a:t>
            </a:r>
            <a:r>
              <a:rPr lang="en-US" altLang="zh-CN" sz="2600" b="1" dirty="0" err="1">
                <a:solidFill>
                  <a:schemeClr val="tx2"/>
                </a:solidFill>
                <a:latin typeface="Times New Roman" pitchFamily="18" charset="0"/>
                <a:cs typeface="Times New Roman" pitchFamily="18" charset="0"/>
              </a:rPr>
              <a:t>out.println</a:t>
            </a:r>
            <a:r>
              <a:rPr lang="en-US" altLang="zh-CN" sz="2600" b="1" dirty="0">
                <a:solidFill>
                  <a:schemeClr val="tx2"/>
                </a:solidFill>
                <a:latin typeface="Times New Roman" pitchFamily="18" charset="0"/>
                <a:cs typeface="Times New Roman" pitchFamily="18" charset="0"/>
              </a:rPr>
              <a:t>()</a:t>
            </a:r>
            <a:r>
              <a:rPr lang="zh-CN" altLang="en-US" dirty="0">
                <a:solidFill>
                  <a:schemeClr val="tx1"/>
                </a:solidFill>
                <a:latin typeface="Times New Roman" pitchFamily="18" charset="0"/>
                <a:cs typeface="Times New Roman" pitchFamily="18" charset="0"/>
              </a:rPr>
              <a:t>这两个方法把结果输出到网页上。</a:t>
            </a:r>
            <a:r>
              <a:rPr lang="en-US" altLang="zh-CN" dirty="0">
                <a:solidFill>
                  <a:schemeClr val="tx1"/>
                </a:solidFill>
                <a:latin typeface="Times New Roman" pitchFamily="18" charset="0"/>
                <a:cs typeface="Times New Roman" pitchFamily="18" charset="0"/>
              </a:rPr>
              <a:t>out</a:t>
            </a:r>
            <a:r>
              <a:rPr lang="zh-CN" altLang="en-US" dirty="0">
                <a:solidFill>
                  <a:schemeClr val="tx1"/>
                </a:solidFill>
                <a:latin typeface="Times New Roman" pitchFamily="18" charset="0"/>
                <a:cs typeface="Times New Roman" pitchFamily="18" charset="0"/>
              </a:rPr>
              <a:t>对象的用法代码如下：</a:t>
            </a:r>
          </a:p>
          <a:p>
            <a:pPr marL="0" indent="0">
              <a:buNone/>
            </a:pPr>
            <a:r>
              <a:rPr lang="en-US" altLang="zh-CN" sz="2300" dirty="0">
                <a:solidFill>
                  <a:schemeClr val="tx1"/>
                </a:solidFill>
                <a:latin typeface="Times New Roman" pitchFamily="18" charset="0"/>
                <a:cs typeface="Times New Roman" pitchFamily="18" charset="0"/>
              </a:rPr>
              <a:t>…</a:t>
            </a:r>
          </a:p>
          <a:p>
            <a:pPr marL="0" indent="0">
              <a:buNone/>
            </a:pPr>
            <a:r>
              <a:rPr lang="en-US" altLang="zh-CN" sz="2300" dirty="0">
                <a:solidFill>
                  <a:schemeClr val="tx1"/>
                </a:solidFill>
                <a:latin typeface="Times New Roman" pitchFamily="18" charset="0"/>
                <a:cs typeface="Times New Roman" pitchFamily="18" charset="0"/>
              </a:rPr>
              <a:t>&lt;title&gt;out</a:t>
            </a:r>
            <a:r>
              <a:rPr lang="zh-CN" altLang="en-US" sz="2300" dirty="0">
                <a:solidFill>
                  <a:schemeClr val="tx1"/>
                </a:solidFill>
                <a:latin typeface="Times New Roman" pitchFamily="18" charset="0"/>
                <a:cs typeface="Times New Roman" pitchFamily="18" charset="0"/>
              </a:rPr>
              <a:t>对象示例</a:t>
            </a:r>
            <a:r>
              <a:rPr lang="en-US" altLang="zh-CN" sz="2300" dirty="0">
                <a:solidFill>
                  <a:schemeClr val="tx1"/>
                </a:solidFill>
                <a:latin typeface="Times New Roman" pitchFamily="18" charset="0"/>
                <a:cs typeface="Times New Roman" pitchFamily="18" charset="0"/>
              </a:rPr>
              <a:t>&lt;/title&gt; </a:t>
            </a:r>
          </a:p>
          <a:p>
            <a:pPr marL="0" indent="0">
              <a:buNone/>
            </a:pPr>
            <a:r>
              <a:rPr lang="en-US" altLang="zh-CN" sz="2300" dirty="0">
                <a:solidFill>
                  <a:schemeClr val="tx1"/>
                </a:solidFill>
                <a:latin typeface="Times New Roman" pitchFamily="18" charset="0"/>
                <a:cs typeface="Times New Roman" pitchFamily="18" charset="0"/>
              </a:rPr>
              <a:t>…</a:t>
            </a:r>
          </a:p>
          <a:p>
            <a:pPr marL="0" indent="0">
              <a:buNone/>
            </a:pPr>
            <a:r>
              <a:rPr lang="en-US" altLang="zh-CN" sz="2300" dirty="0">
                <a:solidFill>
                  <a:schemeClr val="tx1"/>
                </a:solidFill>
                <a:latin typeface="Times New Roman" pitchFamily="18" charset="0"/>
                <a:cs typeface="Times New Roman" pitchFamily="18" charset="0"/>
              </a:rPr>
              <a:t>&lt;h3&gt;out</a:t>
            </a:r>
            <a:r>
              <a:rPr lang="zh-CN" altLang="en-US" sz="2300" dirty="0">
                <a:solidFill>
                  <a:schemeClr val="tx1"/>
                </a:solidFill>
                <a:latin typeface="Times New Roman" pitchFamily="18" charset="0"/>
                <a:cs typeface="Times New Roman" pitchFamily="18" charset="0"/>
              </a:rPr>
              <a:t>对象常用方法示例</a:t>
            </a:r>
            <a:r>
              <a:rPr lang="en-US" altLang="zh-CN" sz="2300" dirty="0">
                <a:solidFill>
                  <a:schemeClr val="tx1"/>
                </a:solidFill>
                <a:latin typeface="Times New Roman" pitchFamily="18" charset="0"/>
                <a:cs typeface="Times New Roman" pitchFamily="18" charset="0"/>
              </a:rPr>
              <a:t>&lt;/h3&gt;</a:t>
            </a:r>
          </a:p>
          <a:p>
            <a:pPr marL="0" indent="0">
              <a:buNone/>
            </a:pPr>
            <a:r>
              <a:rPr lang="en-US" altLang="zh-CN" sz="2300" dirty="0">
                <a:solidFill>
                  <a:schemeClr val="tx1"/>
                </a:solidFill>
                <a:latin typeface="Times New Roman" pitchFamily="18" charset="0"/>
                <a:cs typeface="Times New Roman" pitchFamily="18" charset="0"/>
              </a:rPr>
              <a:t>…</a:t>
            </a:r>
            <a:endParaRPr lang="zh-CN" altLang="en-US" sz="2300" dirty="0">
              <a:solidFill>
                <a:schemeClr val="tx1"/>
              </a:solidFill>
              <a:latin typeface="Times New Roman" pitchFamily="18" charset="0"/>
              <a:cs typeface="Times New Roman" pitchFamily="18" charset="0"/>
            </a:endParaRPr>
          </a:p>
        </p:txBody>
      </p:sp>
      <p:pic>
        <p:nvPicPr>
          <p:cNvPr id="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44008" y="1995686"/>
            <a:ext cx="3960440" cy="30243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en-US" altLang="zh-CN" dirty="0"/>
              <a:t>9.1 out</a:t>
            </a:r>
            <a:r>
              <a:rPr lang="zh-CN" altLang="en-US" dirty="0"/>
              <a:t>对象</a:t>
            </a:r>
          </a:p>
        </p:txBody>
      </p:sp>
      <p:sp>
        <p:nvSpPr>
          <p:cNvPr id="8" name="内容占位符 7"/>
          <p:cNvSpPr>
            <a:spLocks noGrp="1"/>
          </p:cNvSpPr>
          <p:nvPr>
            <p:ph sz="quarter" idx="13"/>
          </p:nvPr>
        </p:nvSpPr>
        <p:spPr>
          <a:xfrm>
            <a:off x="107504" y="771550"/>
            <a:ext cx="8352928" cy="3819872"/>
          </a:xfrm>
        </p:spPr>
        <p:txBody>
          <a:bodyPr>
            <a:noAutofit/>
          </a:bodyPr>
          <a:lstStyle/>
          <a:p>
            <a:pPr marL="0" indent="0">
              <a:buNone/>
            </a:pPr>
            <a:r>
              <a:rPr lang="en-US" altLang="zh-CN" sz="2300" dirty="0">
                <a:solidFill>
                  <a:schemeClr val="tx1"/>
                </a:solidFill>
                <a:latin typeface="Times New Roman" pitchFamily="18" charset="0"/>
                <a:cs typeface="Times New Roman" pitchFamily="18" charset="0"/>
              </a:rPr>
              <a:t>…</a:t>
            </a:r>
          </a:p>
          <a:p>
            <a:pPr marL="0" indent="0">
              <a:buNone/>
            </a:pPr>
            <a:r>
              <a:rPr lang="en-US" altLang="zh-CN" sz="2300" dirty="0">
                <a:solidFill>
                  <a:schemeClr val="tx1"/>
                </a:solidFill>
                <a:latin typeface="Times New Roman" pitchFamily="18" charset="0"/>
                <a:cs typeface="Times New Roman" pitchFamily="18" charset="0"/>
              </a:rPr>
              <a:t>&lt;%</a:t>
            </a:r>
          </a:p>
          <a:p>
            <a:pPr marL="0" indent="0">
              <a:buNone/>
            </a:pPr>
            <a:r>
              <a:rPr lang="en-US" altLang="zh-CN" sz="2300" b="1" dirty="0">
                <a:solidFill>
                  <a:schemeClr val="tx2"/>
                </a:solidFill>
                <a:latin typeface="Times New Roman" pitchFamily="18" charset="0"/>
                <a:cs typeface="Times New Roman" pitchFamily="18" charset="0"/>
              </a:rPr>
              <a:t>for(</a:t>
            </a:r>
            <a:r>
              <a:rPr lang="en-US" altLang="zh-CN" sz="2300" b="1" dirty="0" err="1">
                <a:solidFill>
                  <a:schemeClr val="tx2"/>
                </a:solidFill>
                <a:latin typeface="Times New Roman" pitchFamily="18" charset="0"/>
                <a:cs typeface="Times New Roman" pitchFamily="18" charset="0"/>
              </a:rPr>
              <a:t>int</a:t>
            </a:r>
            <a:r>
              <a:rPr lang="en-US" altLang="zh-CN" sz="2300" b="1" dirty="0">
                <a:solidFill>
                  <a:schemeClr val="tx2"/>
                </a:solidFill>
                <a:latin typeface="Times New Roman" pitchFamily="18" charset="0"/>
                <a:cs typeface="Times New Roman" pitchFamily="18" charset="0"/>
              </a:rPr>
              <a:t> i=0;i&lt;10;i++)</a:t>
            </a:r>
          </a:p>
          <a:p>
            <a:pPr marL="0" indent="0">
              <a:buNone/>
            </a:pPr>
            <a:r>
              <a:rPr lang="en-US" altLang="zh-CN" sz="2300" b="1" dirty="0">
                <a:solidFill>
                  <a:schemeClr val="tx2"/>
                </a:solidFill>
                <a:latin typeface="Times New Roman" pitchFamily="18" charset="0"/>
                <a:cs typeface="Times New Roman" pitchFamily="18" charset="0"/>
              </a:rPr>
              <a:t>   </a:t>
            </a:r>
            <a:r>
              <a:rPr lang="en-US" altLang="zh-CN" sz="2300" b="1" dirty="0" err="1">
                <a:solidFill>
                  <a:schemeClr val="tx2"/>
                </a:solidFill>
                <a:latin typeface="Times New Roman" pitchFamily="18" charset="0"/>
                <a:cs typeface="Times New Roman" pitchFamily="18" charset="0"/>
              </a:rPr>
              <a:t>out.println</a:t>
            </a:r>
            <a:r>
              <a:rPr lang="en-US" altLang="zh-CN" sz="2300" b="1" dirty="0">
                <a:solidFill>
                  <a:schemeClr val="tx2"/>
                </a:solidFill>
                <a:latin typeface="Times New Roman" pitchFamily="18" charset="0"/>
                <a:cs typeface="Times New Roman" pitchFamily="18" charset="0"/>
              </a:rPr>
              <a:t>(i+"{</a:t>
            </a:r>
            <a:r>
              <a:rPr lang="zh-CN" altLang="en-US" sz="2300" b="1" dirty="0">
                <a:solidFill>
                  <a:schemeClr val="tx2"/>
                </a:solidFill>
                <a:latin typeface="Times New Roman" pitchFamily="18" charset="0"/>
                <a:cs typeface="Times New Roman" pitchFamily="18" charset="0"/>
              </a:rPr>
              <a:t>剩余</a:t>
            </a:r>
            <a:r>
              <a:rPr lang="en-US" altLang="zh-CN" sz="2300" b="1" dirty="0">
                <a:solidFill>
                  <a:schemeClr val="tx2"/>
                </a:solidFill>
                <a:latin typeface="Times New Roman" pitchFamily="18" charset="0"/>
                <a:cs typeface="Times New Roman" pitchFamily="18" charset="0"/>
              </a:rPr>
              <a:t>"+</a:t>
            </a:r>
            <a:r>
              <a:rPr lang="en-US" altLang="zh-CN" sz="2300" b="1" dirty="0" err="1">
                <a:solidFill>
                  <a:schemeClr val="tx2"/>
                </a:solidFill>
                <a:latin typeface="Times New Roman" pitchFamily="18" charset="0"/>
                <a:cs typeface="Times New Roman" pitchFamily="18" charset="0"/>
              </a:rPr>
              <a:t>out.getRemaining</a:t>
            </a:r>
            <a:r>
              <a:rPr lang="en-US" altLang="zh-CN" sz="2300" b="1" dirty="0">
                <a:solidFill>
                  <a:schemeClr val="tx2"/>
                </a:solidFill>
                <a:latin typeface="Times New Roman" pitchFamily="18" charset="0"/>
                <a:cs typeface="Times New Roman" pitchFamily="18" charset="0"/>
              </a:rPr>
              <a:t>()+"</a:t>
            </a:r>
            <a:r>
              <a:rPr lang="zh-CN" altLang="en-US" sz="2300" b="1" dirty="0">
                <a:solidFill>
                  <a:schemeClr val="tx2"/>
                </a:solidFill>
                <a:latin typeface="Times New Roman" pitchFamily="18" charset="0"/>
                <a:cs typeface="Times New Roman" pitchFamily="18" charset="0"/>
              </a:rPr>
              <a:t>字节</a:t>
            </a:r>
            <a:r>
              <a:rPr lang="en-US" altLang="zh-CN" sz="2300" b="1" dirty="0">
                <a:solidFill>
                  <a:schemeClr val="tx2"/>
                </a:solidFill>
                <a:latin typeface="Times New Roman" pitchFamily="18" charset="0"/>
                <a:cs typeface="Times New Roman" pitchFamily="18" charset="0"/>
              </a:rPr>
              <a:t>}&lt;</a:t>
            </a:r>
            <a:r>
              <a:rPr lang="en-US" altLang="zh-CN" sz="2300" b="1" dirty="0" err="1">
                <a:solidFill>
                  <a:schemeClr val="tx2"/>
                </a:solidFill>
                <a:latin typeface="Times New Roman" pitchFamily="18" charset="0"/>
                <a:cs typeface="Times New Roman" pitchFamily="18" charset="0"/>
              </a:rPr>
              <a:t>br</a:t>
            </a:r>
            <a:r>
              <a:rPr lang="en-US" altLang="zh-CN" sz="2300" b="1" dirty="0">
                <a:solidFill>
                  <a:schemeClr val="tx2"/>
                </a:solidFill>
                <a:latin typeface="Times New Roman" pitchFamily="18" charset="0"/>
                <a:cs typeface="Times New Roman" pitchFamily="18" charset="0"/>
              </a:rPr>
              <a:t>&gt;");</a:t>
            </a:r>
          </a:p>
          <a:p>
            <a:pPr marL="0" indent="0">
              <a:buNone/>
            </a:pPr>
            <a:r>
              <a:rPr lang="en-US" altLang="zh-CN" sz="2300" dirty="0">
                <a:solidFill>
                  <a:schemeClr val="tx1"/>
                </a:solidFill>
                <a:latin typeface="Times New Roman" pitchFamily="18" charset="0"/>
                <a:cs typeface="Times New Roman" pitchFamily="18" charset="0"/>
              </a:rPr>
              <a:t> %&gt;</a:t>
            </a:r>
          </a:p>
          <a:p>
            <a:pPr marL="0" indent="0">
              <a:buNone/>
            </a:pPr>
            <a:r>
              <a:rPr lang="zh-CN" altLang="en-US" sz="2300" dirty="0">
                <a:solidFill>
                  <a:schemeClr val="tx1"/>
                </a:solidFill>
                <a:latin typeface="Times New Roman" pitchFamily="18" charset="0"/>
                <a:cs typeface="Times New Roman" pitchFamily="18" charset="0"/>
              </a:rPr>
              <a:t>缓存大小：</a:t>
            </a:r>
            <a:r>
              <a:rPr lang="en-US" altLang="zh-CN" sz="2300" dirty="0">
                <a:solidFill>
                  <a:schemeClr val="tx1"/>
                </a:solidFill>
                <a:latin typeface="Times New Roman" pitchFamily="18" charset="0"/>
                <a:cs typeface="Times New Roman" pitchFamily="18" charset="0"/>
              </a:rPr>
              <a:t>&lt;%=</a:t>
            </a:r>
            <a:r>
              <a:rPr lang="en-US" altLang="zh-CN" sz="2300" b="1" dirty="0" err="1">
                <a:solidFill>
                  <a:schemeClr val="tx2"/>
                </a:solidFill>
                <a:latin typeface="Times New Roman" pitchFamily="18" charset="0"/>
                <a:cs typeface="Times New Roman" pitchFamily="18" charset="0"/>
              </a:rPr>
              <a:t>out.getBufferSize</a:t>
            </a:r>
            <a:r>
              <a:rPr lang="en-US" altLang="zh-CN" sz="2300" b="1" dirty="0">
                <a:solidFill>
                  <a:schemeClr val="tx2"/>
                </a:solidFill>
                <a:latin typeface="Times New Roman" pitchFamily="18" charset="0"/>
                <a:cs typeface="Times New Roman" pitchFamily="18" charset="0"/>
              </a:rPr>
              <a:t>()</a:t>
            </a:r>
            <a:r>
              <a:rPr lang="en-US" altLang="zh-CN" sz="2300" b="1" dirty="0">
                <a:solidFill>
                  <a:schemeClr val="tx1"/>
                </a:solidFill>
                <a:latin typeface="Times New Roman" pitchFamily="18" charset="0"/>
                <a:cs typeface="Times New Roman" pitchFamily="18" charset="0"/>
              </a:rPr>
              <a:t>+"</a:t>
            </a:r>
            <a:r>
              <a:rPr lang="zh-CN" altLang="en-US" sz="2300" b="1" dirty="0">
                <a:solidFill>
                  <a:schemeClr val="tx1"/>
                </a:solidFill>
                <a:latin typeface="Times New Roman" pitchFamily="18" charset="0"/>
                <a:cs typeface="Times New Roman" pitchFamily="18" charset="0"/>
              </a:rPr>
              <a:t>字节</a:t>
            </a:r>
            <a:r>
              <a:rPr lang="en-US" altLang="zh-CN" sz="2300" b="1" dirty="0">
                <a:solidFill>
                  <a:schemeClr val="tx1"/>
                </a:solidFill>
                <a:latin typeface="Times New Roman" pitchFamily="18" charset="0"/>
                <a:cs typeface="Times New Roman" pitchFamily="18" charset="0"/>
              </a:rPr>
              <a:t>&lt;</a:t>
            </a:r>
            <a:r>
              <a:rPr lang="en-US" altLang="zh-CN" sz="2300" b="1" dirty="0" err="1">
                <a:solidFill>
                  <a:schemeClr val="tx1"/>
                </a:solidFill>
                <a:latin typeface="Times New Roman" pitchFamily="18" charset="0"/>
                <a:cs typeface="Times New Roman" pitchFamily="18" charset="0"/>
              </a:rPr>
              <a:t>br</a:t>
            </a:r>
            <a:r>
              <a:rPr lang="en-US" altLang="zh-CN" sz="2300" b="1" dirty="0">
                <a:solidFill>
                  <a:schemeClr val="tx1"/>
                </a:solidFill>
                <a:latin typeface="Times New Roman" pitchFamily="18" charset="0"/>
                <a:cs typeface="Times New Roman" pitchFamily="18" charset="0"/>
              </a:rPr>
              <a:t>&gt;" </a:t>
            </a:r>
            <a:r>
              <a:rPr lang="en-US" altLang="zh-CN" sz="2300" dirty="0">
                <a:solidFill>
                  <a:schemeClr val="tx1"/>
                </a:solidFill>
                <a:latin typeface="Times New Roman" pitchFamily="18" charset="0"/>
                <a:cs typeface="Times New Roman" pitchFamily="18" charset="0"/>
              </a:rPr>
              <a:t>%&gt;</a:t>
            </a:r>
          </a:p>
          <a:p>
            <a:pPr marL="0" indent="0">
              <a:buNone/>
            </a:pPr>
            <a:r>
              <a:rPr lang="zh-CN" altLang="en-US" sz="2300" dirty="0">
                <a:solidFill>
                  <a:schemeClr val="tx1"/>
                </a:solidFill>
                <a:latin typeface="Times New Roman" pitchFamily="18" charset="0"/>
                <a:cs typeface="Times New Roman" pitchFamily="18" charset="0"/>
              </a:rPr>
              <a:t>剩余缓存大小：</a:t>
            </a:r>
            <a:r>
              <a:rPr lang="en-US" altLang="zh-CN" sz="2300" dirty="0">
                <a:solidFill>
                  <a:schemeClr val="tx1"/>
                </a:solidFill>
                <a:latin typeface="Times New Roman" pitchFamily="18" charset="0"/>
                <a:cs typeface="Times New Roman" pitchFamily="18" charset="0"/>
              </a:rPr>
              <a:t>&lt;%=</a:t>
            </a:r>
            <a:r>
              <a:rPr lang="en-US" altLang="zh-CN" sz="2300" b="1" dirty="0" err="1">
                <a:solidFill>
                  <a:schemeClr val="tx2"/>
                </a:solidFill>
                <a:latin typeface="Times New Roman" pitchFamily="18" charset="0"/>
                <a:cs typeface="Times New Roman" pitchFamily="18" charset="0"/>
              </a:rPr>
              <a:t>out.getRemaining</a:t>
            </a:r>
            <a:r>
              <a:rPr lang="en-US" altLang="zh-CN" sz="2300" b="1" dirty="0">
                <a:solidFill>
                  <a:schemeClr val="tx2"/>
                </a:solidFill>
                <a:latin typeface="Times New Roman" pitchFamily="18" charset="0"/>
                <a:cs typeface="Times New Roman" pitchFamily="18" charset="0"/>
              </a:rPr>
              <a:t>()</a:t>
            </a:r>
            <a:r>
              <a:rPr lang="en-US" altLang="zh-CN" sz="2300" b="1" dirty="0">
                <a:solidFill>
                  <a:schemeClr val="tx1"/>
                </a:solidFill>
                <a:latin typeface="Times New Roman" pitchFamily="18" charset="0"/>
                <a:cs typeface="Times New Roman" pitchFamily="18" charset="0"/>
              </a:rPr>
              <a:t> </a:t>
            </a:r>
            <a:r>
              <a:rPr lang="en-US" altLang="zh-CN" sz="2300" dirty="0">
                <a:solidFill>
                  <a:schemeClr val="tx1"/>
                </a:solidFill>
                <a:latin typeface="Times New Roman" pitchFamily="18" charset="0"/>
                <a:cs typeface="Times New Roman" pitchFamily="18" charset="0"/>
              </a:rPr>
              <a:t>+"</a:t>
            </a:r>
            <a:r>
              <a:rPr lang="zh-CN" altLang="en-US" sz="2300" dirty="0">
                <a:solidFill>
                  <a:schemeClr val="tx1"/>
                </a:solidFill>
                <a:latin typeface="Times New Roman" pitchFamily="18" charset="0"/>
                <a:cs typeface="Times New Roman" pitchFamily="18" charset="0"/>
              </a:rPr>
              <a:t>字节</a:t>
            </a:r>
            <a:r>
              <a:rPr lang="en-US" altLang="zh-CN" sz="2300" dirty="0">
                <a:solidFill>
                  <a:schemeClr val="tx1"/>
                </a:solidFill>
                <a:latin typeface="Times New Roman" pitchFamily="18" charset="0"/>
                <a:cs typeface="Times New Roman" pitchFamily="18" charset="0"/>
              </a:rPr>
              <a:t>&lt;</a:t>
            </a:r>
            <a:r>
              <a:rPr lang="en-US" altLang="zh-CN" sz="2300" dirty="0" err="1">
                <a:solidFill>
                  <a:schemeClr val="tx1"/>
                </a:solidFill>
                <a:latin typeface="Times New Roman" pitchFamily="18" charset="0"/>
                <a:cs typeface="Times New Roman" pitchFamily="18" charset="0"/>
              </a:rPr>
              <a:t>br</a:t>
            </a:r>
            <a:r>
              <a:rPr lang="en-US" altLang="zh-CN" sz="2300" dirty="0">
                <a:solidFill>
                  <a:schemeClr val="tx1"/>
                </a:solidFill>
                <a:latin typeface="Times New Roman" pitchFamily="18" charset="0"/>
                <a:cs typeface="Times New Roman" pitchFamily="18" charset="0"/>
              </a:rPr>
              <a:t>&gt;"%&gt;</a:t>
            </a:r>
          </a:p>
          <a:p>
            <a:pPr marL="0" indent="0">
              <a:buNone/>
            </a:pPr>
            <a:r>
              <a:rPr lang="zh-CN" altLang="en-US" sz="2300" dirty="0">
                <a:solidFill>
                  <a:schemeClr val="tx1"/>
                </a:solidFill>
                <a:latin typeface="Times New Roman" pitchFamily="18" charset="0"/>
                <a:cs typeface="Times New Roman" pitchFamily="18" charset="0"/>
              </a:rPr>
              <a:t>自动刷新</a:t>
            </a:r>
            <a:r>
              <a:rPr lang="en-US" altLang="zh-CN" sz="2300" dirty="0">
                <a:solidFill>
                  <a:schemeClr val="tx1"/>
                </a:solidFill>
                <a:latin typeface="Times New Roman" pitchFamily="18" charset="0"/>
                <a:cs typeface="Times New Roman" pitchFamily="18" charset="0"/>
              </a:rPr>
              <a:t>:&lt;%=</a:t>
            </a:r>
            <a:r>
              <a:rPr lang="en-US" altLang="zh-CN" sz="2300" b="1" dirty="0" err="1">
                <a:solidFill>
                  <a:schemeClr val="tx2"/>
                </a:solidFill>
                <a:latin typeface="Times New Roman" pitchFamily="18" charset="0"/>
                <a:cs typeface="Times New Roman" pitchFamily="18" charset="0"/>
              </a:rPr>
              <a:t>out.isAutoFlush</a:t>
            </a:r>
            <a:r>
              <a:rPr lang="en-US" altLang="zh-CN" sz="2300" b="1" dirty="0">
                <a:solidFill>
                  <a:schemeClr val="tx2"/>
                </a:solidFill>
                <a:latin typeface="Times New Roman" pitchFamily="18" charset="0"/>
                <a:cs typeface="Times New Roman" pitchFamily="18" charset="0"/>
              </a:rPr>
              <a:t>() </a:t>
            </a:r>
            <a:r>
              <a:rPr lang="en-US" altLang="zh-CN" sz="2300" dirty="0">
                <a:solidFill>
                  <a:schemeClr val="tx1"/>
                </a:solidFill>
                <a:latin typeface="Times New Roman" pitchFamily="18" charset="0"/>
                <a:cs typeface="Times New Roman" pitchFamily="18" charset="0"/>
              </a:rPr>
              <a:t>%&gt;</a:t>
            </a:r>
          </a:p>
          <a:p>
            <a:pPr marL="0" indent="0">
              <a:buNone/>
            </a:pPr>
            <a:r>
              <a:rPr lang="en-US" altLang="zh-CN" sz="2300" dirty="0">
                <a:solidFill>
                  <a:schemeClr val="tx1"/>
                </a:solidFill>
                <a:latin typeface="Times New Roman" pitchFamily="18" charset="0"/>
                <a:cs typeface="Times New Roman" pitchFamily="18" charset="0"/>
              </a:rPr>
              <a:t>…</a:t>
            </a:r>
          </a:p>
        </p:txBody>
      </p:sp>
    </p:spTree>
    <p:extLst>
      <p:ext uri="{BB962C8B-B14F-4D97-AF65-F5344CB8AC3E}">
        <p14:creationId xmlns:p14="http://schemas.microsoft.com/office/powerpoint/2010/main" val="13048611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sz="4800" dirty="0"/>
              <a:t>9.2 request对象</a:t>
            </a:r>
          </a:p>
        </p:txBody>
      </p:sp>
      <p:sp>
        <p:nvSpPr>
          <p:cNvPr id="3" name="内容占位符 2"/>
          <p:cNvSpPr>
            <a:spLocks noGrp="1"/>
          </p:cNvSpPr>
          <p:nvPr>
            <p:ph idx="1"/>
          </p:nvPr>
        </p:nvSpPr>
        <p:spPr>
          <a:xfrm>
            <a:off x="457200" y="1347613"/>
            <a:ext cx="8147248" cy="3247009"/>
          </a:xfrm>
        </p:spPr>
        <p:txBody>
          <a:bodyPr>
            <a:normAutofit/>
          </a:bodyPr>
          <a:lstStyle/>
          <a:p>
            <a:pPr marL="0" indent="0">
              <a:lnSpc>
                <a:spcPct val="150000"/>
              </a:lnSpc>
              <a:buNone/>
            </a:pPr>
            <a:r>
              <a:rPr lang="en-US" altLang="zh-CN" b="1" dirty="0">
                <a:solidFill>
                  <a:schemeClr val="tx2"/>
                </a:solidFill>
                <a:latin typeface="Times New Roman" pitchFamily="18" charset="0"/>
                <a:cs typeface="Times New Roman" pitchFamily="18" charset="0"/>
              </a:rPr>
              <a:t>request</a:t>
            </a:r>
            <a:r>
              <a:rPr lang="zh-CN" altLang="en-US" dirty="0">
                <a:solidFill>
                  <a:schemeClr val="tx1"/>
                </a:solidFill>
                <a:latin typeface="Times New Roman" pitchFamily="18" charset="0"/>
                <a:cs typeface="Times New Roman" pitchFamily="18" charset="0"/>
              </a:rPr>
              <a:t>对象是</a:t>
            </a:r>
            <a:r>
              <a:rPr lang="en-US" altLang="zh-CN" dirty="0">
                <a:solidFill>
                  <a:schemeClr val="tx1"/>
                </a:solidFill>
                <a:latin typeface="Times New Roman" pitchFamily="18" charset="0"/>
                <a:cs typeface="Times New Roman" pitchFamily="18" charset="0"/>
              </a:rPr>
              <a:t>JSP</a:t>
            </a:r>
            <a:r>
              <a:rPr lang="zh-CN" altLang="en-US" dirty="0">
                <a:solidFill>
                  <a:schemeClr val="tx1"/>
                </a:solidFill>
                <a:latin typeface="Times New Roman" pitchFamily="18" charset="0"/>
                <a:cs typeface="Times New Roman" pitchFamily="18" charset="0"/>
              </a:rPr>
              <a:t>中最常用的对象之一。它封装了由客户端生成的</a:t>
            </a:r>
            <a:r>
              <a:rPr lang="en-US" altLang="zh-CN" dirty="0">
                <a:solidFill>
                  <a:schemeClr val="tx1"/>
                </a:solidFill>
                <a:latin typeface="Times New Roman" pitchFamily="18" charset="0"/>
                <a:cs typeface="Times New Roman" pitchFamily="18" charset="0"/>
              </a:rPr>
              <a:t>HTTP</a:t>
            </a:r>
            <a:r>
              <a:rPr lang="zh-CN" altLang="en-US" dirty="0">
                <a:solidFill>
                  <a:schemeClr val="tx1"/>
                </a:solidFill>
                <a:latin typeface="Times New Roman" pitchFamily="18" charset="0"/>
                <a:cs typeface="Times New Roman" pitchFamily="18" charset="0"/>
              </a:rPr>
              <a:t>请求的所有内容，包括请求参数、属性、请求头信息、</a:t>
            </a:r>
            <a:r>
              <a:rPr lang="en-US" altLang="zh-CN" dirty="0">
                <a:solidFill>
                  <a:schemeClr val="tx1"/>
                </a:solidFill>
                <a:latin typeface="Times New Roman" pitchFamily="18" charset="0"/>
                <a:cs typeface="Times New Roman" pitchFamily="18" charset="0"/>
              </a:rPr>
              <a:t>cookies</a:t>
            </a:r>
            <a:r>
              <a:rPr lang="zh-CN" altLang="en-US" dirty="0">
                <a:solidFill>
                  <a:schemeClr val="tx1"/>
                </a:solidFill>
                <a:latin typeface="Times New Roman" pitchFamily="18" charset="0"/>
                <a:cs typeface="Times New Roman" pitchFamily="18" charset="0"/>
              </a:rPr>
              <a:t>及数据。通过调用</a:t>
            </a:r>
            <a:r>
              <a:rPr lang="en-US" altLang="zh-CN" dirty="0">
                <a:solidFill>
                  <a:schemeClr val="tx1"/>
                </a:solidFill>
                <a:latin typeface="Times New Roman" pitchFamily="18" charset="0"/>
                <a:cs typeface="Times New Roman" pitchFamily="18" charset="0"/>
              </a:rPr>
              <a:t>request</a:t>
            </a:r>
            <a:r>
              <a:rPr lang="zh-CN" altLang="en-US" dirty="0">
                <a:solidFill>
                  <a:schemeClr val="tx1"/>
                </a:solidFill>
                <a:latin typeface="Times New Roman" pitchFamily="18" charset="0"/>
                <a:cs typeface="Times New Roman" pitchFamily="18" charset="0"/>
              </a:rPr>
              <a:t>对象的相应方法可以获取具体的参数值。另外，还可以在</a:t>
            </a:r>
            <a:r>
              <a:rPr lang="en-US" altLang="zh-CN" dirty="0">
                <a:solidFill>
                  <a:schemeClr val="tx1"/>
                </a:solidFill>
                <a:latin typeface="Times New Roman" pitchFamily="18" charset="0"/>
                <a:cs typeface="Times New Roman" pitchFamily="18" charset="0"/>
              </a:rPr>
              <a:t>request</a:t>
            </a:r>
            <a:r>
              <a:rPr lang="zh-CN" altLang="en-US" dirty="0">
                <a:solidFill>
                  <a:schemeClr val="tx1"/>
                </a:solidFill>
                <a:latin typeface="Times New Roman" pitchFamily="18" charset="0"/>
                <a:cs typeface="Times New Roman" pitchFamily="18" charset="0"/>
              </a:rPr>
              <a:t>的生命周期内设置额外的属性。</a:t>
            </a:r>
          </a:p>
          <a:p>
            <a:pPr marL="0" indent="0">
              <a:buNone/>
            </a:pPr>
            <a:endParaRPr lang="zh-CN" altLang="en-US" dirty="0">
              <a:solidFill>
                <a:schemeClr val="tx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67544" y="-164554"/>
            <a:ext cx="8579296" cy="1200150"/>
          </a:xfrm>
        </p:spPr>
        <p:txBody>
          <a:bodyPr/>
          <a:lstStyle/>
          <a:p>
            <a:r>
              <a:rPr lang="en-US" altLang="zh-CN" sz="4400" dirty="0"/>
              <a:t>9.2.1 </a:t>
            </a:r>
            <a:r>
              <a:rPr lang="en-US" altLang="zh-CN" sz="4400" dirty="0" err="1"/>
              <a:t>getParameter</a:t>
            </a:r>
            <a:r>
              <a:rPr lang="zh-CN" altLang="en-US" sz="4400" dirty="0"/>
              <a:t>方法示例</a:t>
            </a:r>
          </a:p>
        </p:txBody>
      </p:sp>
      <p:sp>
        <p:nvSpPr>
          <p:cNvPr id="3" name="内容占位符 2"/>
          <p:cNvSpPr>
            <a:spLocks noGrp="1"/>
          </p:cNvSpPr>
          <p:nvPr>
            <p:ph idx="1"/>
          </p:nvPr>
        </p:nvSpPr>
        <p:spPr>
          <a:xfrm>
            <a:off x="467544" y="1337518"/>
            <a:ext cx="8136904" cy="3394472"/>
          </a:xfrm>
        </p:spPr>
        <p:txBody>
          <a:bodyPr>
            <a:normAutofit/>
          </a:bodyPr>
          <a:lstStyle/>
          <a:p>
            <a:pPr marL="0" indent="0">
              <a:lnSpc>
                <a:spcPct val="150000"/>
              </a:lnSpc>
              <a:buNone/>
            </a:pPr>
            <a:r>
              <a:rPr lang="zh-CN" altLang="en-US" dirty="0">
                <a:solidFill>
                  <a:schemeClr val="tx1"/>
                </a:solidFill>
                <a:latin typeface="Times New Roman" pitchFamily="18" charset="0"/>
                <a:cs typeface="Times New Roman" pitchFamily="18" charset="0"/>
              </a:rPr>
              <a:t>在</a:t>
            </a:r>
            <a:r>
              <a:rPr lang="en-US" altLang="zh-CN" dirty="0">
                <a:solidFill>
                  <a:schemeClr val="tx1"/>
                </a:solidFill>
                <a:latin typeface="Times New Roman" pitchFamily="18" charset="0"/>
                <a:cs typeface="Times New Roman" pitchFamily="18" charset="0"/>
              </a:rPr>
              <a:t>request</a:t>
            </a:r>
            <a:r>
              <a:rPr lang="zh-CN" altLang="en-US" dirty="0">
                <a:solidFill>
                  <a:schemeClr val="tx1"/>
                </a:solidFill>
                <a:latin typeface="Times New Roman" pitchFamily="18" charset="0"/>
                <a:cs typeface="Times New Roman" pitchFamily="18" charset="0"/>
              </a:rPr>
              <a:t>对象的方法中，使用频率最高的是</a:t>
            </a:r>
            <a:r>
              <a:rPr lang="en-US" altLang="zh-CN" sz="2600" b="1" dirty="0" err="1">
                <a:solidFill>
                  <a:schemeClr val="tx2"/>
                </a:solidFill>
                <a:latin typeface="Times New Roman" pitchFamily="18" charset="0"/>
                <a:cs typeface="Times New Roman" pitchFamily="18" charset="0"/>
              </a:rPr>
              <a:t>getParameter</a:t>
            </a:r>
            <a:r>
              <a:rPr lang="en-US" altLang="zh-CN" sz="2600" b="1" dirty="0">
                <a:solidFill>
                  <a:schemeClr val="tx2"/>
                </a:solidFill>
                <a:latin typeface="Times New Roman" pitchFamily="18" charset="0"/>
                <a:cs typeface="Times New Roman" pitchFamily="18" charset="0"/>
              </a:rPr>
              <a:t>(String str1)</a:t>
            </a:r>
            <a:r>
              <a:rPr lang="zh-CN" altLang="en-US" dirty="0">
                <a:solidFill>
                  <a:schemeClr val="tx1"/>
                </a:solidFill>
                <a:latin typeface="Times New Roman" pitchFamily="18" charset="0"/>
                <a:cs typeface="Times New Roman" pitchFamily="18" charset="0"/>
              </a:rPr>
              <a:t>方法，用来获取用户通过表单提交到服务器的参数值。下面的例子</a:t>
            </a:r>
            <a:r>
              <a:rPr lang="en-US" altLang="zh-CN" dirty="0">
                <a:solidFill>
                  <a:schemeClr val="tx1"/>
                </a:solidFill>
                <a:latin typeface="Times New Roman" pitchFamily="18" charset="0"/>
                <a:cs typeface="Times New Roman" pitchFamily="18" charset="0"/>
              </a:rPr>
              <a:t>(</a:t>
            </a:r>
            <a:r>
              <a:rPr lang="en-US" altLang="zh-CN" dirty="0" err="1">
                <a:solidFill>
                  <a:schemeClr val="tx1"/>
                </a:solidFill>
                <a:latin typeface="Times New Roman" pitchFamily="18" charset="0"/>
                <a:cs typeface="Times New Roman" pitchFamily="18" charset="0"/>
              </a:rPr>
              <a:t>request_param.jsp</a:t>
            </a:r>
            <a:r>
              <a:rPr lang="en-US" altLang="zh-CN" dirty="0">
                <a:solidFill>
                  <a:schemeClr val="tx1"/>
                </a:solidFill>
                <a:latin typeface="Times New Roman" pitchFamily="18" charset="0"/>
                <a:cs typeface="Times New Roman" pitchFamily="18" charset="0"/>
              </a:rPr>
              <a:t>)</a:t>
            </a:r>
            <a:r>
              <a:rPr lang="zh-CN" altLang="en-US" dirty="0">
                <a:solidFill>
                  <a:schemeClr val="tx1"/>
                </a:solidFill>
                <a:latin typeface="Times New Roman" pitchFamily="18" charset="0"/>
                <a:cs typeface="Times New Roman" pitchFamily="18" charset="0"/>
              </a:rPr>
              <a:t>获取用户通过</a:t>
            </a:r>
            <a:r>
              <a:rPr lang="en-US" altLang="zh-CN" dirty="0">
                <a:solidFill>
                  <a:schemeClr val="tx1"/>
                </a:solidFill>
                <a:latin typeface="Times New Roman" pitchFamily="18" charset="0"/>
                <a:cs typeface="Times New Roman" pitchFamily="18" charset="0"/>
              </a:rPr>
              <a:t>user_info.html</a:t>
            </a:r>
            <a:r>
              <a:rPr lang="zh-CN" altLang="en-US" dirty="0">
                <a:solidFill>
                  <a:schemeClr val="tx1"/>
                </a:solidFill>
                <a:latin typeface="Times New Roman" pitchFamily="18" charset="0"/>
                <a:cs typeface="Times New Roman" pitchFamily="18" charset="0"/>
              </a:rPr>
              <a:t>提交的参数值，并显示在客户端的浏览器上。</a:t>
            </a:r>
            <a:endParaRPr lang="zh-CN" altLang="en-US" dirty="0">
              <a:solidFill>
                <a:schemeClr val="tx1"/>
              </a:solidFill>
            </a:endParaRPr>
          </a:p>
        </p:txBody>
      </p:sp>
    </p:spTree>
    <p:extLst>
      <p:ext uri="{BB962C8B-B14F-4D97-AF65-F5344CB8AC3E}">
        <p14:creationId xmlns:p14="http://schemas.microsoft.com/office/powerpoint/2010/main" val="315861547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主管人员">
  <a:themeElements>
    <a:clrScheme name="主管人员">
      <a:dk1>
        <a:sysClr val="windowText" lastClr="000000"/>
      </a:dk1>
      <a:lt1>
        <a:sysClr val="window" lastClr="FFFFFF"/>
      </a:lt1>
      <a:dk2>
        <a:srgbClr val="2F5897"/>
      </a:dk2>
      <a:lt2>
        <a:srgbClr val="E4E9EF"/>
      </a:lt2>
      <a:accent1>
        <a:srgbClr val="6076B4"/>
      </a:accent1>
      <a:accent2>
        <a:srgbClr val="9C5252"/>
      </a:accent2>
      <a:accent3>
        <a:srgbClr val="E68422"/>
      </a:accent3>
      <a:accent4>
        <a:srgbClr val="846648"/>
      </a:accent4>
      <a:accent5>
        <a:srgbClr val="63891F"/>
      </a:accent5>
      <a:accent6>
        <a:srgbClr val="758085"/>
      </a:accent6>
      <a:hlink>
        <a:srgbClr val="3399FF"/>
      </a:hlink>
      <a:folHlink>
        <a:srgbClr val="B2B2B2"/>
      </a:folHlink>
    </a:clrScheme>
    <a:fontScheme name="主管人员">
      <a:majorFont>
        <a:latin typeface="Century Gothic"/>
        <a:ea typeface=""/>
        <a:cs typeface=""/>
        <a:font script="Jpan" typeface="HGｺﾞｼｯｸM"/>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Palatino Linotype"/>
        <a:ea typeface=""/>
        <a:cs typeface=""/>
        <a:font script="Jpan" typeface="HGS明朝E"/>
        <a:font script="Hang" typeface="맑은 고딕"/>
        <a:font script="Hans" typeface="宋体"/>
        <a:font script="Hant" typeface="新細明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主管人员">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8575" cap="flat" cmpd="sng" algn="ctr">
          <a:solidFill>
            <a:schemeClr val="phClr"/>
          </a:solidFill>
          <a:prstDash val="solid"/>
        </a:ln>
        <a:ln w="508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50000">
              <a:schemeClr val="phClr">
                <a:tint val="80000"/>
                <a:satMod val="250000"/>
              </a:schemeClr>
            </a:gs>
            <a:gs pos="76000">
              <a:schemeClr val="phClr">
                <a:tint val="90000"/>
                <a:shade val="90000"/>
                <a:satMod val="200000"/>
              </a:schemeClr>
            </a:gs>
            <a:gs pos="92000">
              <a:schemeClr val="phClr">
                <a:tint val="90000"/>
                <a:shade val="70000"/>
                <a:satMod val="250000"/>
              </a:schemeClr>
            </a:gs>
          </a:gsLst>
          <a:path path="circle">
            <a:fillToRect l="50000" t="50000" r="50000" b="50000"/>
          </a:path>
        </a:gradFill>
        <a:blipFill>
          <a:blip xmlns:r="http://schemas.openxmlformats.org/officeDocument/2006/relationships" r:embed="rId1">
            <a:duotone>
              <a:schemeClr val="phClr">
                <a:tint val="95000"/>
              </a:schemeClr>
              <a:schemeClr val="phClr">
                <a:shade val="90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Executive</Template>
  <TotalTime>193</TotalTime>
  <Words>2792</Words>
  <Application>Microsoft Office PowerPoint</Application>
  <PresentationFormat>全屏显示(16:9)</PresentationFormat>
  <Paragraphs>202</Paragraphs>
  <Slides>36</Slides>
  <Notes>0</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36</vt:i4>
      </vt:variant>
    </vt:vector>
  </HeadingPairs>
  <TitlesOfParts>
    <vt:vector size="44" baseType="lpstr">
      <vt:lpstr>宋体</vt:lpstr>
      <vt:lpstr>幼圆</vt:lpstr>
      <vt:lpstr>Arial</vt:lpstr>
      <vt:lpstr>Century Gothic</vt:lpstr>
      <vt:lpstr>Courier New</vt:lpstr>
      <vt:lpstr>Palatino Linotype</vt:lpstr>
      <vt:lpstr>Times New Roman</vt:lpstr>
      <vt:lpstr>主管人员</vt:lpstr>
      <vt:lpstr>《商务网站设计与开发》</vt:lpstr>
      <vt:lpstr>内容</vt:lpstr>
      <vt:lpstr>引言</vt:lpstr>
      <vt:lpstr>引言</vt:lpstr>
      <vt:lpstr>引言</vt:lpstr>
      <vt:lpstr>9.1 out对象</vt:lpstr>
      <vt:lpstr>9.1 out对象</vt:lpstr>
      <vt:lpstr>9.2 request对象</vt:lpstr>
      <vt:lpstr>9.2.1 getParameter方法示例</vt:lpstr>
      <vt:lpstr>9.2.1 getParameter方法示例</vt:lpstr>
      <vt:lpstr>9.2.1 getParameter方法示例</vt:lpstr>
      <vt:lpstr>9.2.1 getParameter方法示例</vt:lpstr>
      <vt:lpstr>9.2.2 解决request中文乱码问题</vt:lpstr>
      <vt:lpstr>9.2.2 解决request中文乱码问题</vt:lpstr>
      <vt:lpstr>9.2.2 解决request中文乱码问题</vt:lpstr>
      <vt:lpstr>9.2.2 解决request中文乱码问题</vt:lpstr>
      <vt:lpstr>9.2.2 解决request中文乱码问题</vt:lpstr>
      <vt:lpstr>9.2.2 解决request中文乱码问题</vt:lpstr>
      <vt:lpstr>9.2.3 request范围内的属性设置与获取</vt:lpstr>
      <vt:lpstr>9.2.3 request范围内的属性设置与获取</vt:lpstr>
      <vt:lpstr>9.2.4 request执行forward或include动作</vt:lpstr>
      <vt:lpstr>9.3 response对象</vt:lpstr>
      <vt:lpstr>9.3.1 setContentType方法</vt:lpstr>
      <vt:lpstr>9.3.1 setContentType方法</vt:lpstr>
      <vt:lpstr>9.3.1 setContentType方法</vt:lpstr>
      <vt:lpstr>9.3.2 response重定向</vt:lpstr>
      <vt:lpstr>9.3.3 增加Cookie</vt:lpstr>
      <vt:lpstr>9.4 session对象</vt:lpstr>
      <vt:lpstr>9.4 session对象</vt:lpstr>
      <vt:lpstr>9.5 application对象 </vt:lpstr>
      <vt:lpstr>9.6 exception对象</vt:lpstr>
      <vt:lpstr>9.7 其它内置对象</vt:lpstr>
      <vt:lpstr>9.7 其它内置对象</vt:lpstr>
      <vt:lpstr>9.7 其它内置对象</vt:lpstr>
      <vt:lpstr>9.8 思考题</vt:lpstr>
      <vt:lpstr>9.8 思考题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.NET技术概述</dc:title>
  <dc:creator>Henry</dc:creator>
  <cp:lastModifiedBy>温 浩宇</cp:lastModifiedBy>
  <cp:revision>97</cp:revision>
  <dcterms:created xsi:type="dcterms:W3CDTF">2015-12-06T10:13:00Z</dcterms:created>
  <dcterms:modified xsi:type="dcterms:W3CDTF">2018-09-11T15:27:41Z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2052-10.1.0.6554</vt:lpwstr>
  </property>
</Properties>
</file>